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24.svg" ContentType="image/svg+xml"/>
  <Override PartName="/ppt/media/image26.svg" ContentType="image/svg+xml"/>
  <Override PartName="/ppt/notesSlides/notesSlide14.xml" ContentType="application/vnd.openxmlformats-officedocument.presentationml.notesSlide+xml"/>
  <Override PartName="/ppt/media/image28.svg" ContentType="image/sv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image33.svg" ContentType="image/sv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media/image49.svg" ContentType="image/svg+xml"/>
  <Override PartName="/ppt/media/image51.svg" ContentType="image/svg+xml"/>
  <Override PartName="/ppt/media/image53.svg" ContentType="image/sv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4" r:id="rId4"/>
    <p:sldMasterId id="2147483656" r:id="rId5"/>
    <p:sldMasterId id="2147483658" r:id="rId6"/>
  </p:sldMasterIdLst>
  <p:notesMasterIdLst>
    <p:notesMasterId r:id="rId51"/>
  </p:notesMasterIdLst>
  <p:sldIdLst>
    <p:sldId id="1517" r:id="rId7"/>
    <p:sldId id="256" r:id="rId8"/>
    <p:sldId id="1545" r:id="rId9"/>
    <p:sldId id="275" r:id="rId10"/>
    <p:sldId id="1546" r:id="rId11"/>
    <p:sldId id="1547" r:id="rId12"/>
    <p:sldId id="1548" r:id="rId13"/>
    <p:sldId id="1516" r:id="rId14"/>
    <p:sldId id="1549" r:id="rId15"/>
    <p:sldId id="1543" r:id="rId16"/>
    <p:sldId id="1532" r:id="rId17"/>
    <p:sldId id="1550" r:id="rId18"/>
    <p:sldId id="260" r:id="rId19"/>
    <p:sldId id="1531" r:id="rId20"/>
    <p:sldId id="261" r:id="rId21"/>
    <p:sldId id="262" r:id="rId22"/>
    <p:sldId id="1533" r:id="rId23"/>
    <p:sldId id="1528" r:id="rId24"/>
    <p:sldId id="1534" r:id="rId25"/>
    <p:sldId id="1524" r:id="rId26"/>
    <p:sldId id="1551" r:id="rId27"/>
    <p:sldId id="1552" r:id="rId28"/>
    <p:sldId id="1553" r:id="rId29"/>
    <p:sldId id="1554" r:id="rId30"/>
    <p:sldId id="1555" r:id="rId31"/>
    <p:sldId id="1556" r:id="rId32"/>
    <p:sldId id="1557" r:id="rId33"/>
    <p:sldId id="1530" r:id="rId34"/>
    <p:sldId id="1536" r:id="rId35"/>
    <p:sldId id="266" r:id="rId36"/>
    <p:sldId id="1535" r:id="rId37"/>
    <p:sldId id="265" r:id="rId38"/>
    <p:sldId id="268" r:id="rId39"/>
    <p:sldId id="1558" r:id="rId40"/>
    <p:sldId id="267" r:id="rId41"/>
    <p:sldId id="1544" r:id="rId42"/>
    <p:sldId id="1537" r:id="rId43"/>
    <p:sldId id="1541" r:id="rId44"/>
    <p:sldId id="1538" r:id="rId45"/>
    <p:sldId id="1539" r:id="rId46"/>
    <p:sldId id="270" r:id="rId47"/>
    <p:sldId id="273" r:id="rId48"/>
    <p:sldId id="274" r:id="rId49"/>
    <p:sldId id="277"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DD344C2-4254-3D4D-890A-A12BD29E0F73}">
          <p14:sldIdLst>
            <p14:sldId id="1517"/>
            <p14:sldId id="256"/>
            <p14:sldId id="1545"/>
            <p14:sldId id="275"/>
            <p14:sldId id="1546"/>
            <p14:sldId id="1547"/>
            <p14:sldId id="1548"/>
            <p14:sldId id="1516"/>
            <p14:sldId id="1549"/>
            <p14:sldId id="1543"/>
            <p14:sldId id="1532"/>
            <p14:sldId id="1550"/>
            <p14:sldId id="260"/>
            <p14:sldId id="1531"/>
            <p14:sldId id="261"/>
            <p14:sldId id="262"/>
            <p14:sldId id="1533"/>
            <p14:sldId id="1528"/>
            <p14:sldId id="1534"/>
            <p14:sldId id="1524"/>
            <p14:sldId id="1551"/>
            <p14:sldId id="1552"/>
            <p14:sldId id="1553"/>
            <p14:sldId id="1554"/>
            <p14:sldId id="1555"/>
            <p14:sldId id="1556"/>
            <p14:sldId id="1557"/>
            <p14:sldId id="1530"/>
            <p14:sldId id="1536"/>
            <p14:sldId id="266"/>
            <p14:sldId id="1535"/>
            <p14:sldId id="265"/>
            <p14:sldId id="268"/>
            <p14:sldId id="1558"/>
            <p14:sldId id="267"/>
          </p14:sldIdLst>
        </p14:section>
        <p14:section name="Learner Slide" id="{C8D2CBC8-0BC3-4E49-B1FD-7F63B041BFA7}">
          <p14:sldIdLst>
            <p14:sldId id="1544"/>
          </p14:sldIdLst>
        </p14:section>
        <p14:section name="Decision Makers and Value Weighing" id="{83CD056B-273B-F94C-8A3E-3F6573316A3B}">
          <p14:sldIdLst>
            <p14:sldId id="1537"/>
            <p14:sldId id="1541"/>
            <p14:sldId id="1538"/>
            <p14:sldId id="1539"/>
          </p14:sldIdLst>
        </p14:section>
        <p14:section name="Plenary" id="{276127BD-B53D-2B4B-B062-2AA9F226FE91}">
          <p14:sldIdLst>
            <p14:sldId id="270"/>
          </p14:sldIdLst>
        </p14:section>
        <p14:section name="Resources" id="{2074DC46-38EF-0B4C-ABC5-A43AB08C2A45}">
          <p14:sldIdLst>
            <p14:sldId id="273"/>
            <p14:sldId id="274"/>
            <p14:sldId id="277"/>
          </p14:sldIdLst>
        </p14:section>
        <p14:section name="PPXR OLD" id="{99CD77A4-FA52-ED42-990C-FC7E10996CE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449537-19FD-E68A-8D47-92EB9D2C4143}" name="Koosje van Heijningen" initials="Kv" userId="S::koosje.vanheijningen@surf.nl::12c1fa73-d9d6-47e7-a70d-07f5e72f2e8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784B"/>
    <a:srgbClr val="D0EADD"/>
    <a:srgbClr val="3BB572"/>
    <a:srgbClr val="F1D4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3486FC-35B9-504D-BE00-7BC0BACDA8DE}" v="85" dt="2025-07-17T08:02:07.7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085"/>
    <p:restoredTop sz="82041"/>
  </p:normalViewPr>
  <p:slideViewPr>
    <p:cSldViewPr snapToGrid="0" showGuides="1">
      <p:cViewPr varScale="1">
        <p:scale>
          <a:sx n="91" d="100"/>
          <a:sy n="91" d="100"/>
        </p:scale>
        <p:origin x="660"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viewProps" Target="viewProps.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microsoft.com/office/2015/10/relationships/revisionInfo" Target="revisionInfo.xml"/><Relationship Id="rId8" Type="http://schemas.openxmlformats.org/officeDocument/2006/relationships/slide" Target="slides/slide2.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microsoft.com/office/2018/10/relationships/authors" Target="author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jpeg"/><Relationship Id="rId4" Type="http://schemas.openxmlformats.org/officeDocument/2006/relationships/image" Target="../media/image1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jpeg"/><Relationship Id="rId4" Type="http://schemas.openxmlformats.org/officeDocument/2006/relationships/image" Target="../media/image18.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A1C780-3DE6-3443-ADEC-59258ABD0926}" type="doc">
      <dgm:prSet loTypeId="urn:microsoft.com/office/officeart/2005/8/layout/hList7" loCatId="cycle" qsTypeId="urn:microsoft.com/office/officeart/2005/8/quickstyle/simple1" qsCatId="simple" csTypeId="urn:microsoft.com/office/officeart/2005/8/colors/colorful1" csCatId="colorful" phldr="1"/>
      <dgm:spPr/>
      <dgm:t>
        <a:bodyPr/>
        <a:lstStyle/>
        <a:p>
          <a:endParaRPr lang="en-GB"/>
        </a:p>
      </dgm:t>
    </dgm:pt>
    <dgm:pt modelId="{C30444D8-D229-2F41-854E-07B892131D4D}">
      <dgm:prSet custT="1"/>
      <dgm:spPr/>
      <dgm:t>
        <a:bodyPr/>
        <a:lstStyle/>
        <a:p>
          <a:r>
            <a:rPr lang="nl-NL" sz="2400" dirty="0">
              <a:latin typeface="+mj-lt"/>
            </a:rPr>
            <a:t>Denk na over onze gedeelde publieke waarden
</a:t>
          </a:r>
          <a:endParaRPr lang="en-NL" sz="2400" dirty="0">
            <a:latin typeface="+mj-lt"/>
          </a:endParaRPr>
        </a:p>
      </dgm:t>
    </dgm:pt>
    <dgm:pt modelId="{703DB475-95B9-9C49-9831-4AC10476044D}" type="parTrans" cxnId="{907DEEFA-A933-4549-86DF-24EEC3E0B609}">
      <dgm:prSet/>
      <dgm:spPr/>
      <dgm:t>
        <a:bodyPr/>
        <a:lstStyle/>
        <a:p>
          <a:endParaRPr lang="en-GB"/>
        </a:p>
      </dgm:t>
    </dgm:pt>
    <dgm:pt modelId="{A476A94E-105A-7045-96DF-AED6DE51116A}" type="sibTrans" cxnId="{907DEEFA-A933-4549-86DF-24EEC3E0B609}">
      <dgm:prSet/>
      <dgm:spPr/>
      <dgm:t>
        <a:bodyPr/>
        <a:lstStyle/>
        <a:p>
          <a:endParaRPr lang="en-GB"/>
        </a:p>
      </dgm:t>
    </dgm:pt>
    <dgm:pt modelId="{7038E485-30D2-CD4A-A564-14E1463FB66D}">
      <dgm:prSet custT="1"/>
      <dgm:spPr/>
      <dgm:t>
        <a:bodyPr/>
        <a:lstStyle/>
        <a:p>
          <a:endParaRPr lang="en-GB" sz="2400" dirty="0">
            <a:latin typeface="+mj-lt"/>
          </a:endParaRPr>
        </a:p>
        <a:p>
          <a:r>
            <a:rPr lang="en-GB" sz="2400" dirty="0">
              <a:latin typeface="+mj-lt"/>
            </a:rPr>
            <a:t>Speel </a:t>
          </a:r>
          <a:r>
            <a:rPr lang="en-GB" sz="2400" dirty="0" err="1">
              <a:latin typeface="+mj-lt"/>
            </a:rPr>
            <a:t>onbekende</a:t>
          </a:r>
          <a:r>
            <a:rPr lang="en-GB" sz="2400" dirty="0">
              <a:latin typeface="+mj-lt"/>
            </a:rPr>
            <a:t> </a:t>
          </a:r>
          <a:r>
            <a:rPr lang="en-GB" sz="2400" dirty="0" err="1">
              <a:latin typeface="+mj-lt"/>
            </a:rPr>
            <a:t>rollen</a:t>
          </a:r>
          <a:r>
            <a:rPr lang="en-GB" sz="2400" dirty="0">
              <a:latin typeface="+mj-lt"/>
            </a:rPr>
            <a:t>
</a:t>
          </a:r>
          <a:endParaRPr lang="en-NL" sz="2400" dirty="0">
            <a:latin typeface="+mj-lt"/>
          </a:endParaRPr>
        </a:p>
      </dgm:t>
    </dgm:pt>
    <dgm:pt modelId="{8326E0F0-4D4F-C14D-BC94-37F0CBC214BA}" type="parTrans" cxnId="{058D5AE2-D17B-6646-AEA5-F1C594475CF4}">
      <dgm:prSet/>
      <dgm:spPr/>
      <dgm:t>
        <a:bodyPr/>
        <a:lstStyle/>
        <a:p>
          <a:endParaRPr lang="en-GB"/>
        </a:p>
      </dgm:t>
    </dgm:pt>
    <dgm:pt modelId="{4B7270FC-6018-1A4B-8A54-8D4F2AB39950}" type="sibTrans" cxnId="{058D5AE2-D17B-6646-AEA5-F1C594475CF4}">
      <dgm:prSet/>
      <dgm:spPr/>
      <dgm:t>
        <a:bodyPr/>
        <a:lstStyle/>
        <a:p>
          <a:endParaRPr lang="en-GB"/>
        </a:p>
      </dgm:t>
    </dgm:pt>
    <dgm:pt modelId="{BEC9B1DC-7827-9743-BF18-C9E335313039}">
      <dgm:prSet custT="1"/>
      <dgm:spPr/>
      <dgm:t>
        <a:bodyPr/>
        <a:lstStyle/>
        <a:p>
          <a:endParaRPr lang="en-GB" sz="2400" dirty="0">
            <a:latin typeface="+mj-lt"/>
          </a:endParaRPr>
        </a:p>
        <a:p>
          <a:r>
            <a:rPr lang="en-GB" sz="2400" dirty="0" err="1">
              <a:latin typeface="+mj-lt"/>
            </a:rPr>
            <a:t>Creëer</a:t>
          </a:r>
          <a:r>
            <a:rPr lang="en-GB" sz="2400" dirty="0">
              <a:latin typeface="+mj-lt"/>
            </a:rPr>
            <a:t> </a:t>
          </a:r>
          <a:r>
            <a:rPr lang="en-GB" sz="2400" dirty="0" err="1">
              <a:latin typeface="+mj-lt"/>
            </a:rPr>
            <a:t>nieuwe</a:t>
          </a:r>
          <a:r>
            <a:rPr lang="en-GB" sz="2400" dirty="0">
              <a:latin typeface="+mj-lt"/>
            </a:rPr>
            <a:t> XR-</a:t>
          </a:r>
          <a:r>
            <a:rPr lang="en-GB" sz="2400" dirty="0" err="1">
              <a:latin typeface="+mj-lt"/>
            </a:rPr>
            <a:t>ervaringen</a:t>
          </a:r>
          <a:r>
            <a:rPr lang="en-GB" sz="2400" dirty="0">
              <a:latin typeface="+mj-lt"/>
            </a:rPr>
            <a:t>
</a:t>
          </a:r>
          <a:endParaRPr lang="en-NL" sz="2400" dirty="0">
            <a:latin typeface="+mj-lt"/>
          </a:endParaRPr>
        </a:p>
      </dgm:t>
    </dgm:pt>
    <dgm:pt modelId="{1AFF6BA2-B88E-2641-A69B-3A681E47F13B}" type="parTrans" cxnId="{C7DB5CFB-4256-594C-9B4B-663AE17ABC85}">
      <dgm:prSet/>
      <dgm:spPr/>
      <dgm:t>
        <a:bodyPr/>
        <a:lstStyle/>
        <a:p>
          <a:endParaRPr lang="en-GB"/>
        </a:p>
      </dgm:t>
    </dgm:pt>
    <dgm:pt modelId="{B9E10EBC-3EDD-6845-A9BF-09BB479D92E1}" type="sibTrans" cxnId="{C7DB5CFB-4256-594C-9B4B-663AE17ABC85}">
      <dgm:prSet/>
      <dgm:spPr/>
      <dgm:t>
        <a:bodyPr/>
        <a:lstStyle/>
        <a:p>
          <a:endParaRPr lang="en-GB"/>
        </a:p>
      </dgm:t>
    </dgm:pt>
    <dgm:pt modelId="{2375FB51-ED0A-2C4A-958B-6A607566BB11}">
      <dgm:prSet custT="1"/>
      <dgm:spPr/>
      <dgm:t>
        <a:bodyPr/>
        <a:lstStyle/>
        <a:p>
          <a:endParaRPr lang="nl-NL" sz="2400" dirty="0">
            <a:latin typeface="+mj-lt"/>
          </a:endParaRPr>
        </a:p>
        <a:p>
          <a:endParaRPr lang="nl-NL" sz="2400" dirty="0">
            <a:latin typeface="+mj-lt"/>
          </a:endParaRPr>
        </a:p>
        <a:p>
          <a:endParaRPr lang="nl-NL" sz="2400" dirty="0">
            <a:latin typeface="+mj-lt"/>
          </a:endParaRPr>
        </a:p>
        <a:p>
          <a:endParaRPr lang="nl-NL" sz="2400" dirty="0">
            <a:latin typeface="+mj-lt"/>
          </a:endParaRPr>
        </a:p>
        <a:p>
          <a:endParaRPr lang="nl-NL" sz="2400" dirty="0">
            <a:latin typeface="+mj-lt"/>
          </a:endParaRPr>
        </a:p>
        <a:p>
          <a:endParaRPr lang="nl-NL" sz="2400" dirty="0">
            <a:latin typeface="+mj-lt"/>
          </a:endParaRPr>
        </a:p>
        <a:p>
          <a:endParaRPr lang="nl-NL" sz="2400" dirty="0">
            <a:latin typeface="+mj-lt"/>
          </a:endParaRPr>
        </a:p>
        <a:p>
          <a:endParaRPr lang="nl-NL" sz="2400" dirty="0">
            <a:latin typeface="+mj-lt"/>
          </a:endParaRPr>
        </a:p>
        <a:p>
          <a:r>
            <a:rPr lang="nl-NL" sz="2400" dirty="0">
              <a:latin typeface="+mj-lt"/>
            </a:rPr>
            <a:t>Stel moeilijke vragen en probeer ze te beantwoorden
</a:t>
          </a:r>
          <a:endParaRPr lang="en-NL" sz="2400" dirty="0">
            <a:latin typeface="+mj-lt"/>
          </a:endParaRPr>
        </a:p>
      </dgm:t>
    </dgm:pt>
    <dgm:pt modelId="{CF37F969-4455-194F-8452-3527A97A7F2B}" type="parTrans" cxnId="{948E6BCE-0A43-6F41-A65A-2FF43AFE6157}">
      <dgm:prSet/>
      <dgm:spPr/>
      <dgm:t>
        <a:bodyPr/>
        <a:lstStyle/>
        <a:p>
          <a:endParaRPr lang="en-GB"/>
        </a:p>
      </dgm:t>
    </dgm:pt>
    <dgm:pt modelId="{64CDEECE-405B-2A48-924A-805B4337E5DD}" type="sibTrans" cxnId="{948E6BCE-0A43-6F41-A65A-2FF43AFE6157}">
      <dgm:prSet/>
      <dgm:spPr/>
      <dgm:t>
        <a:bodyPr/>
        <a:lstStyle/>
        <a:p>
          <a:endParaRPr lang="en-GB"/>
        </a:p>
      </dgm:t>
    </dgm:pt>
    <dgm:pt modelId="{708A0F5E-9A77-134A-855D-247BF58B3E32}" type="pres">
      <dgm:prSet presAssocID="{D7A1C780-3DE6-3443-ADEC-59258ABD0926}" presName="Name0" presStyleCnt="0">
        <dgm:presLayoutVars>
          <dgm:dir/>
          <dgm:resizeHandles val="exact"/>
        </dgm:presLayoutVars>
      </dgm:prSet>
      <dgm:spPr/>
    </dgm:pt>
    <dgm:pt modelId="{9B344158-C149-7E4F-886E-635AD2247E08}" type="pres">
      <dgm:prSet presAssocID="{D7A1C780-3DE6-3443-ADEC-59258ABD0926}" presName="fgShape" presStyleLbl="fgShp" presStyleIdx="0" presStyleCnt="1" custFlipHor="1" custScaleX="15006" custScaleY="162921" custLinFactNeighborX="-40887" custLinFactNeighborY="-21624"/>
      <dgm:spPr>
        <a:prstGeom prst="cloud">
          <a:avLst/>
        </a:prstGeom>
      </dgm:spPr>
    </dgm:pt>
    <dgm:pt modelId="{42A6D711-BD67-674A-B491-57C1441DFC12}" type="pres">
      <dgm:prSet presAssocID="{D7A1C780-3DE6-3443-ADEC-59258ABD0926}" presName="linComp" presStyleCnt="0"/>
      <dgm:spPr/>
    </dgm:pt>
    <dgm:pt modelId="{B3EE27FD-4BCD-FB45-950E-88E9395C2D3B}" type="pres">
      <dgm:prSet presAssocID="{C30444D8-D229-2F41-854E-07B892131D4D}" presName="compNode" presStyleCnt="0"/>
      <dgm:spPr/>
    </dgm:pt>
    <dgm:pt modelId="{61B27E82-56DD-C047-90B6-283AC1D71F1B}" type="pres">
      <dgm:prSet presAssocID="{C30444D8-D229-2F41-854E-07B892131D4D}" presName="bkgdShape" presStyleLbl="node1" presStyleIdx="0" presStyleCnt="4"/>
      <dgm:spPr/>
    </dgm:pt>
    <dgm:pt modelId="{0D9FB985-B94A-A446-897B-EFB5C1D243D3}" type="pres">
      <dgm:prSet presAssocID="{C30444D8-D229-2F41-854E-07B892131D4D}" presName="nodeTx" presStyleLbl="node1" presStyleIdx="0" presStyleCnt="4">
        <dgm:presLayoutVars>
          <dgm:bulletEnabled val="1"/>
        </dgm:presLayoutVars>
      </dgm:prSet>
      <dgm:spPr/>
    </dgm:pt>
    <dgm:pt modelId="{A2AB09D4-E038-DE45-B250-452BB546549C}" type="pres">
      <dgm:prSet presAssocID="{C30444D8-D229-2F41-854E-07B892131D4D}" presName="invisiNode" presStyleLbl="node1" presStyleIdx="0" presStyleCnt="4"/>
      <dgm:spPr/>
    </dgm:pt>
    <dgm:pt modelId="{3AD10C97-70E3-2240-8ACD-4637BDDDEB13}" type="pres">
      <dgm:prSet presAssocID="{C30444D8-D229-2F41-854E-07B892131D4D}" presName="imagNode" presStyleLbl="fgImgPlace1" presStyleIdx="0" presStyleCnt="4"/>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64647" t="-33212" r="-80693" b="-39564"/>
          </a:stretch>
        </a:blipFill>
      </dgm:spPr>
    </dgm:pt>
    <dgm:pt modelId="{162A309A-E528-B94F-B8F2-9BEE0648FCA3}" type="pres">
      <dgm:prSet presAssocID="{A476A94E-105A-7045-96DF-AED6DE51116A}" presName="sibTrans" presStyleLbl="sibTrans2D1" presStyleIdx="0" presStyleCnt="0"/>
      <dgm:spPr/>
    </dgm:pt>
    <dgm:pt modelId="{858DCE57-A896-DA45-9E50-C1865F1D8A5B}" type="pres">
      <dgm:prSet presAssocID="{7038E485-30D2-CD4A-A564-14E1463FB66D}" presName="compNode" presStyleCnt="0"/>
      <dgm:spPr/>
    </dgm:pt>
    <dgm:pt modelId="{CF469953-7209-1A47-BF3D-84884946EFEF}" type="pres">
      <dgm:prSet presAssocID="{7038E485-30D2-CD4A-A564-14E1463FB66D}" presName="bkgdShape" presStyleLbl="node1" presStyleIdx="1" presStyleCnt="4"/>
      <dgm:spPr/>
    </dgm:pt>
    <dgm:pt modelId="{8467CF17-139A-DA44-96C5-93677106C0D5}" type="pres">
      <dgm:prSet presAssocID="{7038E485-30D2-CD4A-A564-14E1463FB66D}" presName="nodeTx" presStyleLbl="node1" presStyleIdx="1" presStyleCnt="4">
        <dgm:presLayoutVars>
          <dgm:bulletEnabled val="1"/>
        </dgm:presLayoutVars>
      </dgm:prSet>
      <dgm:spPr/>
    </dgm:pt>
    <dgm:pt modelId="{7943C3CB-0379-FD40-B90F-59D7B1F920B1}" type="pres">
      <dgm:prSet presAssocID="{7038E485-30D2-CD4A-A564-14E1463FB66D}" presName="invisiNode" presStyleLbl="node1" presStyleIdx="1" presStyleCnt="4"/>
      <dgm:spPr/>
    </dgm:pt>
    <dgm:pt modelId="{FCD332A5-7389-0E49-8D4C-1A21F6239A29}" type="pres">
      <dgm:prSet presAssocID="{7038E485-30D2-CD4A-A564-14E1463FB66D}" presName="imagNode" presStyleLbl="fgImgPlace1" presStyleIdx="1" presStyleCnt="4"/>
      <dgm:spPr>
        <a:blipFill>
          <a:blip xmlns:r="http://schemas.openxmlformats.org/officeDocument/2006/relationships" r:embed="rId2"/>
          <a:srcRect/>
          <a:stretch>
            <a:fillRect l="-3000" r="-3000"/>
          </a:stretch>
        </a:blipFill>
      </dgm:spPr>
    </dgm:pt>
    <dgm:pt modelId="{D218EF31-DC71-C14B-877C-9177573F8411}" type="pres">
      <dgm:prSet presAssocID="{4B7270FC-6018-1A4B-8A54-8D4F2AB39950}" presName="sibTrans" presStyleLbl="sibTrans2D1" presStyleIdx="0" presStyleCnt="0"/>
      <dgm:spPr/>
    </dgm:pt>
    <dgm:pt modelId="{17B3B9B8-2964-664F-B589-86E37652B85F}" type="pres">
      <dgm:prSet presAssocID="{BEC9B1DC-7827-9743-BF18-C9E335313039}" presName="compNode" presStyleCnt="0"/>
      <dgm:spPr/>
    </dgm:pt>
    <dgm:pt modelId="{9CA7660B-7F8F-8143-AFAC-897AE62D45F7}" type="pres">
      <dgm:prSet presAssocID="{BEC9B1DC-7827-9743-BF18-C9E335313039}" presName="bkgdShape" presStyleLbl="node1" presStyleIdx="2" presStyleCnt="4"/>
      <dgm:spPr/>
    </dgm:pt>
    <dgm:pt modelId="{E2815160-02FD-D045-BD82-A6AD800BB531}" type="pres">
      <dgm:prSet presAssocID="{BEC9B1DC-7827-9743-BF18-C9E335313039}" presName="nodeTx" presStyleLbl="node1" presStyleIdx="2" presStyleCnt="4">
        <dgm:presLayoutVars>
          <dgm:bulletEnabled val="1"/>
        </dgm:presLayoutVars>
      </dgm:prSet>
      <dgm:spPr/>
    </dgm:pt>
    <dgm:pt modelId="{AF2BFB15-2C3A-C44E-8EE8-555F5B5EBE6D}" type="pres">
      <dgm:prSet presAssocID="{BEC9B1DC-7827-9743-BF18-C9E335313039}" presName="invisiNode" presStyleLbl="node1" presStyleIdx="2" presStyleCnt="4"/>
      <dgm:spPr/>
    </dgm:pt>
    <dgm:pt modelId="{EFF7FC8B-7BC7-694B-8517-9BCCEED8C907}" type="pres">
      <dgm:prSet presAssocID="{BEC9B1DC-7827-9743-BF18-C9E335313039}" presName="imagNode" presStyleLbl="fgImgPlace1" presStyleIdx="2" presStyleCnt="4"/>
      <dgm:spPr>
        <a:blipFill>
          <a:blip xmlns:r="http://schemas.openxmlformats.org/officeDocument/2006/relationships" r:embed="rId3"/>
          <a:srcRect/>
          <a:stretch>
            <a:fillRect/>
          </a:stretch>
        </a:blipFill>
      </dgm:spPr>
    </dgm:pt>
    <dgm:pt modelId="{CEB4FFDA-FB3B-0F4F-88FB-FD5F29323C23}" type="pres">
      <dgm:prSet presAssocID="{B9E10EBC-3EDD-6845-A9BF-09BB479D92E1}" presName="sibTrans" presStyleLbl="sibTrans2D1" presStyleIdx="0" presStyleCnt="0"/>
      <dgm:spPr/>
    </dgm:pt>
    <dgm:pt modelId="{D8342C5E-9C34-A74C-9CE0-8C2B9D133040}" type="pres">
      <dgm:prSet presAssocID="{2375FB51-ED0A-2C4A-958B-6A607566BB11}" presName="compNode" presStyleCnt="0"/>
      <dgm:spPr/>
    </dgm:pt>
    <dgm:pt modelId="{64DFCF74-4C9C-D544-A58B-A588C5FB08AD}" type="pres">
      <dgm:prSet presAssocID="{2375FB51-ED0A-2C4A-958B-6A607566BB11}" presName="bkgdShape" presStyleLbl="node1" presStyleIdx="3" presStyleCnt="4"/>
      <dgm:spPr/>
    </dgm:pt>
    <dgm:pt modelId="{21FDFC60-9EB0-064D-8648-735713247D45}" type="pres">
      <dgm:prSet presAssocID="{2375FB51-ED0A-2C4A-958B-6A607566BB11}" presName="nodeTx" presStyleLbl="node1" presStyleIdx="3" presStyleCnt="4">
        <dgm:presLayoutVars>
          <dgm:bulletEnabled val="1"/>
        </dgm:presLayoutVars>
      </dgm:prSet>
      <dgm:spPr/>
    </dgm:pt>
    <dgm:pt modelId="{949F1B26-68D4-8644-B980-757239911EFA}" type="pres">
      <dgm:prSet presAssocID="{2375FB51-ED0A-2C4A-958B-6A607566BB11}" presName="invisiNode" presStyleLbl="node1" presStyleIdx="3" presStyleCnt="4"/>
      <dgm:spPr/>
    </dgm:pt>
    <dgm:pt modelId="{D352A749-2CB6-0247-AB99-98AF27B1C5BF}" type="pres">
      <dgm:prSet presAssocID="{2375FB51-ED0A-2C4A-958B-6A607566BB11}" presName="imagNode" presStyleLbl="fgImgPlace1" presStyleIdx="3" presStyleCnt="4"/>
      <dgm:spPr>
        <a:blipFill>
          <a:blip xmlns:r="http://schemas.openxmlformats.org/officeDocument/2006/relationships" r:embed="rId4"/>
          <a:srcRect/>
          <a:stretch>
            <a:fillRect l="-3000" r="-3000"/>
          </a:stretch>
        </a:blipFill>
      </dgm:spPr>
    </dgm:pt>
  </dgm:ptLst>
  <dgm:cxnLst>
    <dgm:cxn modelId="{C424463C-5453-5A4F-BBFA-37B04AA93DFF}" type="presOf" srcId="{B9E10EBC-3EDD-6845-A9BF-09BB479D92E1}" destId="{CEB4FFDA-FB3B-0F4F-88FB-FD5F29323C23}" srcOrd="0" destOrd="0" presId="urn:microsoft.com/office/officeart/2005/8/layout/hList7"/>
    <dgm:cxn modelId="{94BF9B5B-E743-BA4F-A933-F9AB955EBCAE}" type="presOf" srcId="{2375FB51-ED0A-2C4A-958B-6A607566BB11}" destId="{64DFCF74-4C9C-D544-A58B-A588C5FB08AD}" srcOrd="0" destOrd="0" presId="urn:microsoft.com/office/officeart/2005/8/layout/hList7"/>
    <dgm:cxn modelId="{F75F475C-6B29-6944-A357-123B72E917C2}" type="presOf" srcId="{D7A1C780-3DE6-3443-ADEC-59258ABD0926}" destId="{708A0F5E-9A77-134A-855D-247BF58B3E32}" srcOrd="0" destOrd="0" presId="urn:microsoft.com/office/officeart/2005/8/layout/hList7"/>
    <dgm:cxn modelId="{80C3E06C-84A1-1F4F-B4E4-9510F78674E8}" type="presOf" srcId="{C30444D8-D229-2F41-854E-07B892131D4D}" destId="{0D9FB985-B94A-A446-897B-EFB5C1D243D3}" srcOrd="1" destOrd="0" presId="urn:microsoft.com/office/officeart/2005/8/layout/hList7"/>
    <dgm:cxn modelId="{1FDAE387-6C14-4F4B-A5E7-542CE05F6DCB}" type="presOf" srcId="{BEC9B1DC-7827-9743-BF18-C9E335313039}" destId="{9CA7660B-7F8F-8143-AFAC-897AE62D45F7}" srcOrd="0" destOrd="0" presId="urn:microsoft.com/office/officeart/2005/8/layout/hList7"/>
    <dgm:cxn modelId="{46AFE18E-F50A-C640-B6D2-0314768EA5F7}" type="presOf" srcId="{7038E485-30D2-CD4A-A564-14E1463FB66D}" destId="{8467CF17-139A-DA44-96C5-93677106C0D5}" srcOrd="1" destOrd="0" presId="urn:microsoft.com/office/officeart/2005/8/layout/hList7"/>
    <dgm:cxn modelId="{5902E6B6-6434-2C48-93AC-49216DC0CB5A}" type="presOf" srcId="{2375FB51-ED0A-2C4A-958B-6A607566BB11}" destId="{21FDFC60-9EB0-064D-8648-735713247D45}" srcOrd="1" destOrd="0" presId="urn:microsoft.com/office/officeart/2005/8/layout/hList7"/>
    <dgm:cxn modelId="{837AC1BD-A762-2D40-896D-DC67E77147FC}" type="presOf" srcId="{A476A94E-105A-7045-96DF-AED6DE51116A}" destId="{162A309A-E528-B94F-B8F2-9BEE0648FCA3}" srcOrd="0" destOrd="0" presId="urn:microsoft.com/office/officeart/2005/8/layout/hList7"/>
    <dgm:cxn modelId="{EBD1DDC0-2F49-664D-81BA-D23E84815572}" type="presOf" srcId="{BEC9B1DC-7827-9743-BF18-C9E335313039}" destId="{E2815160-02FD-D045-BD82-A6AD800BB531}" srcOrd="1" destOrd="0" presId="urn:microsoft.com/office/officeart/2005/8/layout/hList7"/>
    <dgm:cxn modelId="{948E6BCE-0A43-6F41-A65A-2FF43AFE6157}" srcId="{D7A1C780-3DE6-3443-ADEC-59258ABD0926}" destId="{2375FB51-ED0A-2C4A-958B-6A607566BB11}" srcOrd="3" destOrd="0" parTransId="{CF37F969-4455-194F-8452-3527A97A7F2B}" sibTransId="{64CDEECE-405B-2A48-924A-805B4337E5DD}"/>
    <dgm:cxn modelId="{058D5AE2-D17B-6646-AEA5-F1C594475CF4}" srcId="{D7A1C780-3DE6-3443-ADEC-59258ABD0926}" destId="{7038E485-30D2-CD4A-A564-14E1463FB66D}" srcOrd="1" destOrd="0" parTransId="{8326E0F0-4D4F-C14D-BC94-37F0CBC214BA}" sibTransId="{4B7270FC-6018-1A4B-8A54-8D4F2AB39950}"/>
    <dgm:cxn modelId="{2D5B18E8-79E5-CC48-BBF6-202B8192B4ED}" type="presOf" srcId="{C30444D8-D229-2F41-854E-07B892131D4D}" destId="{61B27E82-56DD-C047-90B6-283AC1D71F1B}" srcOrd="0" destOrd="0" presId="urn:microsoft.com/office/officeart/2005/8/layout/hList7"/>
    <dgm:cxn modelId="{225D4AF0-038E-9A43-9993-1C1ADD63C17F}" type="presOf" srcId="{4B7270FC-6018-1A4B-8A54-8D4F2AB39950}" destId="{D218EF31-DC71-C14B-877C-9177573F8411}" srcOrd="0" destOrd="0" presId="urn:microsoft.com/office/officeart/2005/8/layout/hList7"/>
    <dgm:cxn modelId="{907DEEFA-A933-4549-86DF-24EEC3E0B609}" srcId="{D7A1C780-3DE6-3443-ADEC-59258ABD0926}" destId="{C30444D8-D229-2F41-854E-07B892131D4D}" srcOrd="0" destOrd="0" parTransId="{703DB475-95B9-9C49-9831-4AC10476044D}" sibTransId="{A476A94E-105A-7045-96DF-AED6DE51116A}"/>
    <dgm:cxn modelId="{C7DB5CFB-4256-594C-9B4B-663AE17ABC85}" srcId="{D7A1C780-3DE6-3443-ADEC-59258ABD0926}" destId="{BEC9B1DC-7827-9743-BF18-C9E335313039}" srcOrd="2" destOrd="0" parTransId="{1AFF6BA2-B88E-2641-A69B-3A681E47F13B}" sibTransId="{B9E10EBC-3EDD-6845-A9BF-09BB479D92E1}"/>
    <dgm:cxn modelId="{B25FCAFE-2949-3E44-8CB6-85A7293559F3}" type="presOf" srcId="{7038E485-30D2-CD4A-A564-14E1463FB66D}" destId="{CF469953-7209-1A47-BF3D-84884946EFEF}" srcOrd="0" destOrd="0" presId="urn:microsoft.com/office/officeart/2005/8/layout/hList7"/>
    <dgm:cxn modelId="{57DA70A6-63BE-6E49-BF94-BAF5CD161E17}" type="presParOf" srcId="{708A0F5E-9A77-134A-855D-247BF58B3E32}" destId="{9B344158-C149-7E4F-886E-635AD2247E08}" srcOrd="0" destOrd="0" presId="urn:microsoft.com/office/officeart/2005/8/layout/hList7"/>
    <dgm:cxn modelId="{D61198E0-2154-9144-9D34-D36EAF222894}" type="presParOf" srcId="{708A0F5E-9A77-134A-855D-247BF58B3E32}" destId="{42A6D711-BD67-674A-B491-57C1441DFC12}" srcOrd="1" destOrd="0" presId="urn:microsoft.com/office/officeart/2005/8/layout/hList7"/>
    <dgm:cxn modelId="{A07AA54C-8194-BE4B-8537-D9BEABD2C47C}" type="presParOf" srcId="{42A6D711-BD67-674A-B491-57C1441DFC12}" destId="{B3EE27FD-4BCD-FB45-950E-88E9395C2D3B}" srcOrd="0" destOrd="0" presId="urn:microsoft.com/office/officeart/2005/8/layout/hList7"/>
    <dgm:cxn modelId="{442DFDDA-8862-D046-82D0-65ABBF5C1F86}" type="presParOf" srcId="{B3EE27FD-4BCD-FB45-950E-88E9395C2D3B}" destId="{61B27E82-56DD-C047-90B6-283AC1D71F1B}" srcOrd="0" destOrd="0" presId="urn:microsoft.com/office/officeart/2005/8/layout/hList7"/>
    <dgm:cxn modelId="{495B72F3-FF39-4240-B9A4-1CBDED80619C}" type="presParOf" srcId="{B3EE27FD-4BCD-FB45-950E-88E9395C2D3B}" destId="{0D9FB985-B94A-A446-897B-EFB5C1D243D3}" srcOrd="1" destOrd="0" presId="urn:microsoft.com/office/officeart/2005/8/layout/hList7"/>
    <dgm:cxn modelId="{A9114E6B-9818-1E47-AAD6-3B075F557A79}" type="presParOf" srcId="{B3EE27FD-4BCD-FB45-950E-88E9395C2D3B}" destId="{A2AB09D4-E038-DE45-B250-452BB546549C}" srcOrd="2" destOrd="0" presId="urn:microsoft.com/office/officeart/2005/8/layout/hList7"/>
    <dgm:cxn modelId="{BC07BB0F-F2F9-A442-9DFD-E6B4D0512C77}" type="presParOf" srcId="{B3EE27FD-4BCD-FB45-950E-88E9395C2D3B}" destId="{3AD10C97-70E3-2240-8ACD-4637BDDDEB13}" srcOrd="3" destOrd="0" presId="urn:microsoft.com/office/officeart/2005/8/layout/hList7"/>
    <dgm:cxn modelId="{58E255F5-FED9-6649-ACB3-E34594B15EF8}" type="presParOf" srcId="{42A6D711-BD67-674A-B491-57C1441DFC12}" destId="{162A309A-E528-B94F-B8F2-9BEE0648FCA3}" srcOrd="1" destOrd="0" presId="urn:microsoft.com/office/officeart/2005/8/layout/hList7"/>
    <dgm:cxn modelId="{8125909A-5308-E142-B1F2-181474EAFFA1}" type="presParOf" srcId="{42A6D711-BD67-674A-B491-57C1441DFC12}" destId="{858DCE57-A896-DA45-9E50-C1865F1D8A5B}" srcOrd="2" destOrd="0" presId="urn:microsoft.com/office/officeart/2005/8/layout/hList7"/>
    <dgm:cxn modelId="{5CE414E6-AEC0-CD4F-A1F8-0163AFD1DD31}" type="presParOf" srcId="{858DCE57-A896-DA45-9E50-C1865F1D8A5B}" destId="{CF469953-7209-1A47-BF3D-84884946EFEF}" srcOrd="0" destOrd="0" presId="urn:microsoft.com/office/officeart/2005/8/layout/hList7"/>
    <dgm:cxn modelId="{213991C1-EB00-954A-8C32-D9EDD85D89D3}" type="presParOf" srcId="{858DCE57-A896-DA45-9E50-C1865F1D8A5B}" destId="{8467CF17-139A-DA44-96C5-93677106C0D5}" srcOrd="1" destOrd="0" presId="urn:microsoft.com/office/officeart/2005/8/layout/hList7"/>
    <dgm:cxn modelId="{D6F5120D-60B5-0B40-9D4F-5EEDF0FD1FB0}" type="presParOf" srcId="{858DCE57-A896-DA45-9E50-C1865F1D8A5B}" destId="{7943C3CB-0379-FD40-B90F-59D7B1F920B1}" srcOrd="2" destOrd="0" presId="urn:microsoft.com/office/officeart/2005/8/layout/hList7"/>
    <dgm:cxn modelId="{C9133E0F-631D-C243-86E9-1115CB6F8197}" type="presParOf" srcId="{858DCE57-A896-DA45-9E50-C1865F1D8A5B}" destId="{FCD332A5-7389-0E49-8D4C-1A21F6239A29}" srcOrd="3" destOrd="0" presId="urn:microsoft.com/office/officeart/2005/8/layout/hList7"/>
    <dgm:cxn modelId="{1B5CE457-943A-5346-9F7C-1F914DAAF1C9}" type="presParOf" srcId="{42A6D711-BD67-674A-B491-57C1441DFC12}" destId="{D218EF31-DC71-C14B-877C-9177573F8411}" srcOrd="3" destOrd="0" presId="urn:microsoft.com/office/officeart/2005/8/layout/hList7"/>
    <dgm:cxn modelId="{9B4D9796-EE4A-6A48-AA1C-75B1680172A1}" type="presParOf" srcId="{42A6D711-BD67-674A-B491-57C1441DFC12}" destId="{17B3B9B8-2964-664F-B589-86E37652B85F}" srcOrd="4" destOrd="0" presId="urn:microsoft.com/office/officeart/2005/8/layout/hList7"/>
    <dgm:cxn modelId="{C18DC4FE-560D-7A4A-A297-A6762EC64925}" type="presParOf" srcId="{17B3B9B8-2964-664F-B589-86E37652B85F}" destId="{9CA7660B-7F8F-8143-AFAC-897AE62D45F7}" srcOrd="0" destOrd="0" presId="urn:microsoft.com/office/officeart/2005/8/layout/hList7"/>
    <dgm:cxn modelId="{504E6EF0-3A73-F84A-A430-FDF9233E0C65}" type="presParOf" srcId="{17B3B9B8-2964-664F-B589-86E37652B85F}" destId="{E2815160-02FD-D045-BD82-A6AD800BB531}" srcOrd="1" destOrd="0" presId="urn:microsoft.com/office/officeart/2005/8/layout/hList7"/>
    <dgm:cxn modelId="{46180733-DDF5-5C46-A9A6-562BFAA9FED1}" type="presParOf" srcId="{17B3B9B8-2964-664F-B589-86E37652B85F}" destId="{AF2BFB15-2C3A-C44E-8EE8-555F5B5EBE6D}" srcOrd="2" destOrd="0" presId="urn:microsoft.com/office/officeart/2005/8/layout/hList7"/>
    <dgm:cxn modelId="{05FDAE7F-2E5E-764D-B9F0-2C7C25DC1AD4}" type="presParOf" srcId="{17B3B9B8-2964-664F-B589-86E37652B85F}" destId="{EFF7FC8B-7BC7-694B-8517-9BCCEED8C907}" srcOrd="3" destOrd="0" presId="urn:microsoft.com/office/officeart/2005/8/layout/hList7"/>
    <dgm:cxn modelId="{02DBB856-C72E-D042-8746-1C7AB6003049}" type="presParOf" srcId="{42A6D711-BD67-674A-B491-57C1441DFC12}" destId="{CEB4FFDA-FB3B-0F4F-88FB-FD5F29323C23}" srcOrd="5" destOrd="0" presId="urn:microsoft.com/office/officeart/2005/8/layout/hList7"/>
    <dgm:cxn modelId="{D59D6675-BF9E-F14C-86EA-2A4752C97F6A}" type="presParOf" srcId="{42A6D711-BD67-674A-B491-57C1441DFC12}" destId="{D8342C5E-9C34-A74C-9CE0-8C2B9D133040}" srcOrd="6" destOrd="0" presId="urn:microsoft.com/office/officeart/2005/8/layout/hList7"/>
    <dgm:cxn modelId="{34C5A329-9A19-0C42-A3B7-5999B8E3E2C8}" type="presParOf" srcId="{D8342C5E-9C34-A74C-9CE0-8C2B9D133040}" destId="{64DFCF74-4C9C-D544-A58B-A588C5FB08AD}" srcOrd="0" destOrd="0" presId="urn:microsoft.com/office/officeart/2005/8/layout/hList7"/>
    <dgm:cxn modelId="{56FE6493-6906-1C4A-A263-81313F726395}" type="presParOf" srcId="{D8342C5E-9C34-A74C-9CE0-8C2B9D133040}" destId="{21FDFC60-9EB0-064D-8648-735713247D45}" srcOrd="1" destOrd="0" presId="urn:microsoft.com/office/officeart/2005/8/layout/hList7"/>
    <dgm:cxn modelId="{FDC268CD-B494-6A49-9F42-71635C36B9E7}" type="presParOf" srcId="{D8342C5E-9C34-A74C-9CE0-8C2B9D133040}" destId="{949F1B26-68D4-8644-B980-757239911EFA}" srcOrd="2" destOrd="0" presId="urn:microsoft.com/office/officeart/2005/8/layout/hList7"/>
    <dgm:cxn modelId="{A8EDB921-74FB-4044-AF8B-8FCF332EFCD4}" type="presParOf" srcId="{D8342C5E-9C34-A74C-9CE0-8C2B9D133040}" destId="{D352A749-2CB6-0247-AB99-98AF27B1C5BF}"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B27E82-56DD-C047-90B6-283AC1D71F1B}">
      <dsp:nvSpPr>
        <dsp:cNvPr id="0" name=""/>
        <dsp:cNvSpPr/>
      </dsp:nvSpPr>
      <dsp:spPr>
        <a:xfrm>
          <a:off x="2689" y="0"/>
          <a:ext cx="2819338" cy="4778198"/>
        </a:xfrm>
        <a:prstGeom prst="roundRect">
          <a:avLst>
            <a:gd name="adj" fmla="val 10000"/>
          </a:avLst>
        </a:prstGeom>
        <a:solidFill>
          <a:schemeClr val="accent2">
            <a:hueOff val="0"/>
            <a:satOff val="0"/>
            <a:lumOff val="0"/>
            <a:alphaOff val="0"/>
          </a:schemeClr>
        </a:solid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nl-NL" sz="2400" kern="1200" dirty="0">
              <a:latin typeface="+mj-lt"/>
            </a:rPr>
            <a:t>Denk na over onze gedeelde publieke waarden
</a:t>
          </a:r>
          <a:endParaRPr lang="en-NL" sz="2400" kern="1200" dirty="0">
            <a:latin typeface="+mj-lt"/>
          </a:endParaRPr>
        </a:p>
      </dsp:txBody>
      <dsp:txXfrm>
        <a:off x="2689" y="1911279"/>
        <a:ext cx="2819338" cy="1911279"/>
      </dsp:txXfrm>
    </dsp:sp>
    <dsp:sp modelId="{3AD10C97-70E3-2240-8ACD-4637BDDDEB13}">
      <dsp:nvSpPr>
        <dsp:cNvPr id="0" name=""/>
        <dsp:cNvSpPr/>
      </dsp:nvSpPr>
      <dsp:spPr>
        <a:xfrm>
          <a:off x="616788" y="286691"/>
          <a:ext cx="1591140" cy="1591140"/>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64647" t="-33212" r="-80693" b="-39564"/>
          </a:stretch>
        </a:blipFill>
        <a:ln w="12700" cap="flat" cmpd="sng" algn="ctr">
          <a:prstDash val="solid"/>
          <a:miter lim="800000"/>
        </a:ln>
        <a:effectLst/>
      </dsp:spPr>
      <dsp:style>
        <a:lnRef idx="2">
          <a:scrgbClr r="0" g="0" b="0"/>
        </a:lnRef>
        <a:fillRef idx="1">
          <a:scrgbClr r="0" g="0" b="0"/>
        </a:fillRef>
        <a:effectRef idx="0">
          <a:scrgbClr r="0" g="0" b="0"/>
        </a:effectRef>
        <a:fontRef idx="minor"/>
      </dsp:style>
    </dsp:sp>
    <dsp:sp modelId="{CF469953-7209-1A47-BF3D-84884946EFEF}">
      <dsp:nvSpPr>
        <dsp:cNvPr id="0" name=""/>
        <dsp:cNvSpPr/>
      </dsp:nvSpPr>
      <dsp:spPr>
        <a:xfrm>
          <a:off x="2906607" y="0"/>
          <a:ext cx="2819338" cy="4778198"/>
        </a:xfrm>
        <a:prstGeom prst="roundRect">
          <a:avLst>
            <a:gd name="adj" fmla="val 10000"/>
          </a:avLst>
        </a:prstGeom>
        <a:solidFill>
          <a:schemeClr val="accent3">
            <a:hueOff val="0"/>
            <a:satOff val="0"/>
            <a:lumOff val="0"/>
            <a:alphaOff val="0"/>
          </a:schemeClr>
        </a:solid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endParaRPr lang="en-GB" sz="2400" kern="1200" dirty="0">
            <a:latin typeface="+mj-lt"/>
          </a:endParaRPr>
        </a:p>
        <a:p>
          <a:pPr marL="0" lvl="0" indent="0" algn="ctr" defTabSz="1066800">
            <a:lnSpc>
              <a:spcPct val="90000"/>
            </a:lnSpc>
            <a:spcBef>
              <a:spcPct val="0"/>
            </a:spcBef>
            <a:spcAft>
              <a:spcPct val="35000"/>
            </a:spcAft>
            <a:buNone/>
          </a:pPr>
          <a:r>
            <a:rPr lang="en-GB" sz="2400" kern="1200" dirty="0">
              <a:latin typeface="+mj-lt"/>
            </a:rPr>
            <a:t>Speel </a:t>
          </a:r>
          <a:r>
            <a:rPr lang="en-GB" sz="2400" kern="1200" dirty="0" err="1">
              <a:latin typeface="+mj-lt"/>
            </a:rPr>
            <a:t>onbekende</a:t>
          </a:r>
          <a:r>
            <a:rPr lang="en-GB" sz="2400" kern="1200" dirty="0">
              <a:latin typeface="+mj-lt"/>
            </a:rPr>
            <a:t> </a:t>
          </a:r>
          <a:r>
            <a:rPr lang="en-GB" sz="2400" kern="1200" dirty="0" err="1">
              <a:latin typeface="+mj-lt"/>
            </a:rPr>
            <a:t>rollen</a:t>
          </a:r>
          <a:r>
            <a:rPr lang="en-GB" sz="2400" kern="1200" dirty="0">
              <a:latin typeface="+mj-lt"/>
            </a:rPr>
            <a:t>
</a:t>
          </a:r>
          <a:endParaRPr lang="en-NL" sz="2400" kern="1200" dirty="0">
            <a:latin typeface="+mj-lt"/>
          </a:endParaRPr>
        </a:p>
      </dsp:txBody>
      <dsp:txXfrm>
        <a:off x="2906607" y="1911279"/>
        <a:ext cx="2819338" cy="1911279"/>
      </dsp:txXfrm>
    </dsp:sp>
    <dsp:sp modelId="{FCD332A5-7389-0E49-8D4C-1A21F6239A29}">
      <dsp:nvSpPr>
        <dsp:cNvPr id="0" name=""/>
        <dsp:cNvSpPr/>
      </dsp:nvSpPr>
      <dsp:spPr>
        <a:xfrm>
          <a:off x="3520706" y="286691"/>
          <a:ext cx="1591140" cy="1591140"/>
        </a:xfrm>
        <a:prstGeom prst="ellipse">
          <a:avLst/>
        </a:prstGeom>
        <a:blipFill>
          <a:blip xmlns:r="http://schemas.openxmlformats.org/officeDocument/2006/relationships" r:embed="rId2"/>
          <a:srcRect/>
          <a:stretch>
            <a:fillRect l="-3000" r="-3000"/>
          </a:stretch>
        </a:blipFill>
        <a:ln w="12700" cap="flat" cmpd="sng" algn="ctr">
          <a:prstDash val="solid"/>
          <a:miter lim="800000"/>
        </a:ln>
        <a:effectLst/>
      </dsp:spPr>
      <dsp:style>
        <a:lnRef idx="2">
          <a:scrgbClr r="0" g="0" b="0"/>
        </a:lnRef>
        <a:fillRef idx="1">
          <a:scrgbClr r="0" g="0" b="0"/>
        </a:fillRef>
        <a:effectRef idx="0">
          <a:scrgbClr r="0" g="0" b="0"/>
        </a:effectRef>
        <a:fontRef idx="minor"/>
      </dsp:style>
    </dsp:sp>
    <dsp:sp modelId="{9CA7660B-7F8F-8143-AFAC-897AE62D45F7}">
      <dsp:nvSpPr>
        <dsp:cNvPr id="0" name=""/>
        <dsp:cNvSpPr/>
      </dsp:nvSpPr>
      <dsp:spPr>
        <a:xfrm>
          <a:off x="5810526" y="0"/>
          <a:ext cx="2819338" cy="4778198"/>
        </a:xfrm>
        <a:prstGeom prst="roundRect">
          <a:avLst>
            <a:gd name="adj" fmla="val 10000"/>
          </a:avLst>
        </a:prstGeom>
        <a:solidFill>
          <a:schemeClr val="accent4">
            <a:hueOff val="0"/>
            <a:satOff val="0"/>
            <a:lumOff val="0"/>
            <a:alphaOff val="0"/>
          </a:schemeClr>
        </a:solid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endParaRPr lang="en-GB" sz="2400" kern="1200" dirty="0">
            <a:latin typeface="+mj-lt"/>
          </a:endParaRPr>
        </a:p>
        <a:p>
          <a:pPr marL="0" lvl="0" indent="0" algn="ctr" defTabSz="1066800">
            <a:lnSpc>
              <a:spcPct val="90000"/>
            </a:lnSpc>
            <a:spcBef>
              <a:spcPct val="0"/>
            </a:spcBef>
            <a:spcAft>
              <a:spcPct val="35000"/>
            </a:spcAft>
            <a:buNone/>
          </a:pPr>
          <a:r>
            <a:rPr lang="en-GB" sz="2400" kern="1200" dirty="0" err="1">
              <a:latin typeface="+mj-lt"/>
            </a:rPr>
            <a:t>Creëer</a:t>
          </a:r>
          <a:r>
            <a:rPr lang="en-GB" sz="2400" kern="1200" dirty="0">
              <a:latin typeface="+mj-lt"/>
            </a:rPr>
            <a:t> </a:t>
          </a:r>
          <a:r>
            <a:rPr lang="en-GB" sz="2400" kern="1200" dirty="0" err="1">
              <a:latin typeface="+mj-lt"/>
            </a:rPr>
            <a:t>nieuwe</a:t>
          </a:r>
          <a:r>
            <a:rPr lang="en-GB" sz="2400" kern="1200" dirty="0">
              <a:latin typeface="+mj-lt"/>
            </a:rPr>
            <a:t> XR-</a:t>
          </a:r>
          <a:r>
            <a:rPr lang="en-GB" sz="2400" kern="1200" dirty="0" err="1">
              <a:latin typeface="+mj-lt"/>
            </a:rPr>
            <a:t>ervaringen</a:t>
          </a:r>
          <a:r>
            <a:rPr lang="en-GB" sz="2400" kern="1200" dirty="0">
              <a:latin typeface="+mj-lt"/>
            </a:rPr>
            <a:t>
</a:t>
          </a:r>
          <a:endParaRPr lang="en-NL" sz="2400" kern="1200" dirty="0">
            <a:latin typeface="+mj-lt"/>
          </a:endParaRPr>
        </a:p>
      </dsp:txBody>
      <dsp:txXfrm>
        <a:off x="5810526" y="1911279"/>
        <a:ext cx="2819338" cy="1911279"/>
      </dsp:txXfrm>
    </dsp:sp>
    <dsp:sp modelId="{EFF7FC8B-7BC7-694B-8517-9BCCEED8C907}">
      <dsp:nvSpPr>
        <dsp:cNvPr id="0" name=""/>
        <dsp:cNvSpPr/>
      </dsp:nvSpPr>
      <dsp:spPr>
        <a:xfrm>
          <a:off x="6424624" y="286691"/>
          <a:ext cx="1591140" cy="1591140"/>
        </a:xfrm>
        <a:prstGeom prst="ellipse">
          <a:avLst/>
        </a:prstGeom>
        <a:blipFill>
          <a:blip xmlns:r="http://schemas.openxmlformats.org/officeDocument/2006/relationships" r:embed="rId3"/>
          <a:srcRect/>
          <a:stretch>
            <a:fillRect/>
          </a:stretch>
        </a:blipFill>
        <a:ln w="12700" cap="flat" cmpd="sng" algn="ctr">
          <a:prstDash val="solid"/>
          <a:miter lim="800000"/>
        </a:ln>
        <a:effectLst/>
      </dsp:spPr>
      <dsp:style>
        <a:lnRef idx="2">
          <a:scrgbClr r="0" g="0" b="0"/>
        </a:lnRef>
        <a:fillRef idx="1">
          <a:scrgbClr r="0" g="0" b="0"/>
        </a:fillRef>
        <a:effectRef idx="0">
          <a:scrgbClr r="0" g="0" b="0"/>
        </a:effectRef>
        <a:fontRef idx="minor"/>
      </dsp:style>
    </dsp:sp>
    <dsp:sp modelId="{64DFCF74-4C9C-D544-A58B-A588C5FB08AD}">
      <dsp:nvSpPr>
        <dsp:cNvPr id="0" name=""/>
        <dsp:cNvSpPr/>
      </dsp:nvSpPr>
      <dsp:spPr>
        <a:xfrm>
          <a:off x="8714444" y="0"/>
          <a:ext cx="2819338" cy="4778198"/>
        </a:xfrm>
        <a:prstGeom prst="roundRect">
          <a:avLst>
            <a:gd name="adj" fmla="val 10000"/>
          </a:avLst>
        </a:prstGeom>
        <a:solidFill>
          <a:schemeClr val="accent5">
            <a:hueOff val="0"/>
            <a:satOff val="0"/>
            <a:lumOff val="0"/>
            <a:alphaOff val="0"/>
          </a:schemeClr>
        </a:solid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endParaRPr lang="nl-NL" sz="2400" kern="1200" dirty="0">
            <a:latin typeface="+mj-lt"/>
          </a:endParaRPr>
        </a:p>
        <a:p>
          <a:pPr marL="0" lvl="0" indent="0" algn="ctr" defTabSz="1066800">
            <a:lnSpc>
              <a:spcPct val="90000"/>
            </a:lnSpc>
            <a:spcBef>
              <a:spcPct val="0"/>
            </a:spcBef>
            <a:spcAft>
              <a:spcPct val="35000"/>
            </a:spcAft>
            <a:buNone/>
          </a:pPr>
          <a:endParaRPr lang="nl-NL" sz="2400" kern="1200" dirty="0">
            <a:latin typeface="+mj-lt"/>
          </a:endParaRPr>
        </a:p>
        <a:p>
          <a:pPr marL="0" lvl="0" indent="0" algn="ctr" defTabSz="1066800">
            <a:lnSpc>
              <a:spcPct val="90000"/>
            </a:lnSpc>
            <a:spcBef>
              <a:spcPct val="0"/>
            </a:spcBef>
            <a:spcAft>
              <a:spcPct val="35000"/>
            </a:spcAft>
            <a:buNone/>
          </a:pPr>
          <a:endParaRPr lang="nl-NL" sz="2400" kern="1200" dirty="0">
            <a:latin typeface="+mj-lt"/>
          </a:endParaRPr>
        </a:p>
        <a:p>
          <a:pPr marL="0" lvl="0" indent="0" algn="ctr" defTabSz="1066800">
            <a:lnSpc>
              <a:spcPct val="90000"/>
            </a:lnSpc>
            <a:spcBef>
              <a:spcPct val="0"/>
            </a:spcBef>
            <a:spcAft>
              <a:spcPct val="35000"/>
            </a:spcAft>
            <a:buNone/>
          </a:pPr>
          <a:endParaRPr lang="nl-NL" sz="2400" kern="1200" dirty="0">
            <a:latin typeface="+mj-lt"/>
          </a:endParaRPr>
        </a:p>
        <a:p>
          <a:pPr marL="0" lvl="0" indent="0" algn="ctr" defTabSz="1066800">
            <a:lnSpc>
              <a:spcPct val="90000"/>
            </a:lnSpc>
            <a:spcBef>
              <a:spcPct val="0"/>
            </a:spcBef>
            <a:spcAft>
              <a:spcPct val="35000"/>
            </a:spcAft>
            <a:buNone/>
          </a:pPr>
          <a:endParaRPr lang="nl-NL" sz="2400" kern="1200" dirty="0">
            <a:latin typeface="+mj-lt"/>
          </a:endParaRPr>
        </a:p>
        <a:p>
          <a:pPr marL="0" lvl="0" indent="0" algn="ctr" defTabSz="1066800">
            <a:lnSpc>
              <a:spcPct val="90000"/>
            </a:lnSpc>
            <a:spcBef>
              <a:spcPct val="0"/>
            </a:spcBef>
            <a:spcAft>
              <a:spcPct val="35000"/>
            </a:spcAft>
            <a:buNone/>
          </a:pPr>
          <a:endParaRPr lang="nl-NL" sz="2400" kern="1200" dirty="0">
            <a:latin typeface="+mj-lt"/>
          </a:endParaRPr>
        </a:p>
        <a:p>
          <a:pPr marL="0" lvl="0" indent="0" algn="ctr" defTabSz="1066800">
            <a:lnSpc>
              <a:spcPct val="90000"/>
            </a:lnSpc>
            <a:spcBef>
              <a:spcPct val="0"/>
            </a:spcBef>
            <a:spcAft>
              <a:spcPct val="35000"/>
            </a:spcAft>
            <a:buNone/>
          </a:pPr>
          <a:endParaRPr lang="nl-NL" sz="2400" kern="1200" dirty="0">
            <a:latin typeface="+mj-lt"/>
          </a:endParaRPr>
        </a:p>
        <a:p>
          <a:pPr marL="0" lvl="0" indent="0" algn="ctr" defTabSz="1066800">
            <a:lnSpc>
              <a:spcPct val="90000"/>
            </a:lnSpc>
            <a:spcBef>
              <a:spcPct val="0"/>
            </a:spcBef>
            <a:spcAft>
              <a:spcPct val="35000"/>
            </a:spcAft>
            <a:buNone/>
          </a:pPr>
          <a:endParaRPr lang="nl-NL" sz="2400" kern="1200" dirty="0">
            <a:latin typeface="+mj-lt"/>
          </a:endParaRPr>
        </a:p>
        <a:p>
          <a:pPr marL="0" lvl="0" indent="0" algn="ctr" defTabSz="1066800">
            <a:lnSpc>
              <a:spcPct val="90000"/>
            </a:lnSpc>
            <a:spcBef>
              <a:spcPct val="0"/>
            </a:spcBef>
            <a:spcAft>
              <a:spcPct val="35000"/>
            </a:spcAft>
            <a:buNone/>
          </a:pPr>
          <a:r>
            <a:rPr lang="nl-NL" sz="2400" kern="1200" dirty="0">
              <a:latin typeface="+mj-lt"/>
            </a:rPr>
            <a:t>Stel moeilijke vragen en probeer ze te beantwoorden
</a:t>
          </a:r>
          <a:endParaRPr lang="en-NL" sz="2400" kern="1200" dirty="0">
            <a:latin typeface="+mj-lt"/>
          </a:endParaRPr>
        </a:p>
      </dsp:txBody>
      <dsp:txXfrm>
        <a:off x="8714444" y="1911279"/>
        <a:ext cx="2819338" cy="1911279"/>
      </dsp:txXfrm>
    </dsp:sp>
    <dsp:sp modelId="{D352A749-2CB6-0247-AB99-98AF27B1C5BF}">
      <dsp:nvSpPr>
        <dsp:cNvPr id="0" name=""/>
        <dsp:cNvSpPr/>
      </dsp:nvSpPr>
      <dsp:spPr>
        <a:xfrm>
          <a:off x="9328543" y="286691"/>
          <a:ext cx="1591140" cy="1591140"/>
        </a:xfrm>
        <a:prstGeom prst="ellipse">
          <a:avLst/>
        </a:prstGeom>
        <a:blipFill>
          <a:blip xmlns:r="http://schemas.openxmlformats.org/officeDocument/2006/relationships" r:embed="rId4"/>
          <a:srcRect/>
          <a:stretch>
            <a:fillRect l="-3000" r="-3000"/>
          </a:stretch>
        </a:blipFill>
        <a:ln w="12700" cap="flat" cmpd="sng" algn="ctr">
          <a:prstDash val="solid"/>
          <a:miter lim="800000"/>
        </a:ln>
        <a:effectLst/>
      </dsp:spPr>
      <dsp:style>
        <a:lnRef idx="2">
          <a:scrgbClr r="0" g="0" b="0"/>
        </a:lnRef>
        <a:fillRef idx="1">
          <a:scrgbClr r="0" g="0" b="0"/>
        </a:fillRef>
        <a:effectRef idx="0">
          <a:scrgbClr r="0" g="0" b="0"/>
        </a:effectRef>
        <a:fontRef idx="minor"/>
      </dsp:style>
    </dsp:sp>
    <dsp:sp modelId="{9B344158-C149-7E4F-886E-635AD2247E08}">
      <dsp:nvSpPr>
        <dsp:cNvPr id="0" name=""/>
        <dsp:cNvSpPr/>
      </dsp:nvSpPr>
      <dsp:spPr>
        <a:xfrm flipH="1">
          <a:off x="632337" y="3442086"/>
          <a:ext cx="1592669" cy="1167703"/>
        </a:xfrm>
        <a:prstGeom prst="cloud">
          <a:avLst/>
        </a:prstGeom>
        <a:solidFill>
          <a:schemeClr val="accent2">
            <a:tint val="40000"/>
            <a:hueOff val="0"/>
            <a:satOff val="0"/>
            <a:lumOff val="0"/>
            <a:alphaOff val="0"/>
          </a:schemeClr>
        </a:solidFill>
        <a:ln w="12700" cap="flat" cmpd="sng" algn="ctr">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3" name="PlaceHolder 1"/>
          <p:cNvSpPr>
            <a:spLocks noGrp="1" noRot="1" noChangeAspect="1"/>
          </p:cNvSpPr>
          <p:nvPr>
            <p:ph type="sldImg"/>
          </p:nvPr>
        </p:nvSpPr>
        <p:spPr>
          <a:xfrm>
            <a:off x="533520" y="764280"/>
            <a:ext cx="6704640" cy="3771360"/>
          </a:xfrm>
          <a:prstGeom prst="rect">
            <a:avLst/>
          </a:prstGeom>
          <a:noFill/>
          <a:ln w="0">
            <a:noFill/>
          </a:ln>
        </p:spPr>
        <p:txBody>
          <a:bodyPr lIns="0" tIns="0" rIns="0" bIns="0" anchor="ctr">
            <a:noAutofit/>
          </a:bodyPr>
          <a:lstStyle/>
          <a:p>
            <a:r>
              <a:rPr lang="en-NL" sz="1800" b="0" strike="noStrike" spc="-1">
                <a:solidFill>
                  <a:schemeClr val="dk1"/>
                </a:solidFill>
                <a:latin typeface="Calibri"/>
              </a:rPr>
              <a:t>Click to move the slide</a:t>
            </a:r>
          </a:p>
        </p:txBody>
      </p:sp>
      <p:sp>
        <p:nvSpPr>
          <p:cNvPr id="34" name="PlaceHolder 2"/>
          <p:cNvSpPr>
            <a:spLocks noGrp="1"/>
          </p:cNvSpPr>
          <p:nvPr>
            <p:ph type="body"/>
          </p:nvPr>
        </p:nvSpPr>
        <p:spPr>
          <a:xfrm>
            <a:off x="777240" y="4777560"/>
            <a:ext cx="6217560" cy="4525920"/>
          </a:xfrm>
          <a:prstGeom prst="rect">
            <a:avLst/>
          </a:prstGeom>
          <a:noFill/>
          <a:ln w="0">
            <a:noFill/>
          </a:ln>
        </p:spPr>
        <p:txBody>
          <a:bodyPr lIns="0" tIns="0" rIns="0" bIns="0" anchor="t">
            <a:noAutofit/>
          </a:bodyPr>
          <a:lstStyle/>
          <a:p>
            <a:pPr marL="216000" indent="-216000">
              <a:buNone/>
            </a:pPr>
            <a:r>
              <a:rPr lang="en-US" sz="2000" b="0" strike="noStrike" spc="-1">
                <a:solidFill>
                  <a:srgbClr val="000000"/>
                </a:solidFill>
                <a:latin typeface="Calibri"/>
              </a:rPr>
              <a:t>Click to edit the notes format</a:t>
            </a:r>
          </a:p>
        </p:txBody>
      </p:sp>
      <p:sp>
        <p:nvSpPr>
          <p:cNvPr id="35" name="PlaceHolder 3"/>
          <p:cNvSpPr>
            <a:spLocks noGrp="1"/>
          </p:cNvSpPr>
          <p:nvPr>
            <p:ph type="hdr"/>
          </p:nvPr>
        </p:nvSpPr>
        <p:spPr>
          <a:xfrm>
            <a:off x="0" y="0"/>
            <a:ext cx="3372840" cy="502560"/>
          </a:xfrm>
          <a:prstGeom prst="rect">
            <a:avLst/>
          </a:prstGeom>
          <a:noFill/>
          <a:ln w="0">
            <a:noFill/>
          </a:ln>
        </p:spPr>
        <p:txBody>
          <a:bodyPr lIns="0" tIns="0" rIns="0" bIns="0" anchor="t">
            <a:noAutofit/>
          </a:bodyPr>
          <a:lstStyle/>
          <a:p>
            <a:pPr indent="0">
              <a:buNone/>
            </a:pPr>
            <a:r>
              <a:rPr lang="en-US" sz="1400" b="0" strike="noStrike" spc="-1">
                <a:solidFill>
                  <a:srgbClr val="000000"/>
                </a:solidFill>
                <a:latin typeface="Calibri"/>
              </a:rPr>
              <a:t>&lt;header&gt;</a:t>
            </a:r>
          </a:p>
        </p:txBody>
      </p:sp>
      <p:sp>
        <p:nvSpPr>
          <p:cNvPr id="36" name="PlaceHolder 4"/>
          <p:cNvSpPr>
            <a:spLocks noGrp="1"/>
          </p:cNvSpPr>
          <p:nvPr>
            <p:ph type="dt" idx="4"/>
          </p:nvPr>
        </p:nvSpPr>
        <p:spPr>
          <a:xfrm>
            <a:off x="4399200" y="0"/>
            <a:ext cx="3372840" cy="502560"/>
          </a:xfrm>
          <a:prstGeom prst="rect">
            <a:avLst/>
          </a:prstGeom>
          <a:noFill/>
          <a:ln w="0">
            <a:noFill/>
          </a:ln>
        </p:spPr>
        <p:txBody>
          <a:bodyPr lIns="0" tIns="0" rIns="0" bIns="0" anchor="t">
            <a:noAutofit/>
          </a:bodyPr>
          <a:lstStyle>
            <a:lvl1pPr indent="0" algn="r">
              <a:buNone/>
              <a:defRPr lang="en-US" sz="1400" b="0" strike="noStrike" spc="-1">
                <a:solidFill>
                  <a:srgbClr val="000000"/>
                </a:solidFill>
                <a:latin typeface="Calibri"/>
              </a:defRPr>
            </a:lvl1pPr>
          </a:lstStyle>
          <a:p>
            <a:pPr indent="0" algn="r">
              <a:buNone/>
            </a:pPr>
            <a:r>
              <a:rPr lang="en-US" sz="1400" b="0" strike="noStrike" spc="-1">
                <a:solidFill>
                  <a:srgbClr val="000000"/>
                </a:solidFill>
                <a:latin typeface="Calibri"/>
              </a:rPr>
              <a:t>&lt;date/time&gt;</a:t>
            </a:r>
          </a:p>
        </p:txBody>
      </p:sp>
      <p:sp>
        <p:nvSpPr>
          <p:cNvPr id="37" name="PlaceHolder 5"/>
          <p:cNvSpPr>
            <a:spLocks noGrp="1"/>
          </p:cNvSpPr>
          <p:nvPr>
            <p:ph type="ftr" idx="5"/>
          </p:nvPr>
        </p:nvSpPr>
        <p:spPr>
          <a:xfrm>
            <a:off x="0" y="9555480"/>
            <a:ext cx="3372840" cy="502560"/>
          </a:xfrm>
          <a:prstGeom prst="rect">
            <a:avLst/>
          </a:prstGeom>
          <a:noFill/>
          <a:ln w="0">
            <a:noFill/>
          </a:ln>
        </p:spPr>
        <p:txBody>
          <a:bodyPr lIns="0" tIns="0" rIns="0" bIns="0" anchor="b">
            <a:noAutofit/>
          </a:bodyPr>
          <a:lstStyle>
            <a:lvl1pPr indent="0">
              <a:buNone/>
              <a:defRPr lang="en-US" sz="1400" b="0" strike="noStrike" spc="-1">
                <a:solidFill>
                  <a:srgbClr val="000000"/>
                </a:solidFill>
                <a:latin typeface="Calibri"/>
              </a:defRPr>
            </a:lvl1pPr>
          </a:lstStyle>
          <a:p>
            <a:pPr indent="0">
              <a:buNone/>
            </a:pPr>
            <a:r>
              <a:rPr lang="en-US" sz="1400" b="0" strike="noStrike" spc="-1">
                <a:solidFill>
                  <a:srgbClr val="000000"/>
                </a:solidFill>
                <a:latin typeface="Calibri"/>
              </a:rPr>
              <a:t>&lt;footer&gt;</a:t>
            </a:r>
          </a:p>
        </p:txBody>
      </p:sp>
      <p:sp>
        <p:nvSpPr>
          <p:cNvPr id="38" name="PlaceHolder 6"/>
          <p:cNvSpPr>
            <a:spLocks noGrp="1"/>
          </p:cNvSpPr>
          <p:nvPr>
            <p:ph type="sldNum" idx="6"/>
          </p:nvPr>
        </p:nvSpPr>
        <p:spPr>
          <a:xfrm>
            <a:off x="4399200" y="9555480"/>
            <a:ext cx="3372840" cy="502560"/>
          </a:xfrm>
          <a:prstGeom prst="rect">
            <a:avLst/>
          </a:prstGeom>
          <a:noFill/>
          <a:ln w="0">
            <a:noFill/>
          </a:ln>
        </p:spPr>
        <p:txBody>
          <a:bodyPr lIns="0" tIns="0" rIns="0" bIns="0" anchor="b">
            <a:noAutofit/>
          </a:bodyPr>
          <a:lstStyle>
            <a:lvl1pPr indent="0" algn="r">
              <a:buNone/>
              <a:defRPr lang="en-US" sz="1400" b="0" strike="noStrike" spc="-1">
                <a:solidFill>
                  <a:srgbClr val="000000"/>
                </a:solidFill>
                <a:latin typeface="Calibri"/>
              </a:defRPr>
            </a:lvl1pPr>
          </a:lstStyle>
          <a:p>
            <a:pPr indent="0" algn="r">
              <a:buNone/>
            </a:pPr>
            <a:fld id="{772FA8E7-C150-4E6E-987A-C5F75D150B79}" type="slidenum">
              <a:rPr lang="en-US" sz="1400" b="0" strike="noStrike" spc="-1">
                <a:solidFill>
                  <a:srgbClr val="000000"/>
                </a:solidFill>
                <a:latin typeface="Calibri"/>
              </a:rPr>
              <a:t>‹nr.›</a:t>
            </a:fld>
            <a:endParaRPr lang="en-US" sz="1400" b="0" strike="noStrike" spc="-1">
              <a:solidFill>
                <a:srgbClr val="000000"/>
              </a:solidFill>
              <a:latin typeface="Calibri"/>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D5C35-E5CF-C033-2E39-CCF3FAFC3ACC}"/>
            </a:ext>
          </a:extLst>
        </p:cNvPr>
        <p:cNvGrpSpPr/>
        <p:nvPr/>
      </p:nvGrpSpPr>
      <p:grpSpPr>
        <a:xfrm>
          <a:off x="0" y="0"/>
          <a:ext cx="0" cy="0"/>
          <a:chOff x="0" y="0"/>
          <a:chExt cx="0" cy="0"/>
        </a:xfrm>
      </p:grpSpPr>
      <p:sp>
        <p:nvSpPr>
          <p:cNvPr id="119" name="PlaceHolder 1">
            <a:extLst>
              <a:ext uri="{FF2B5EF4-FFF2-40B4-BE49-F238E27FC236}">
                <a16:creationId xmlns:a16="http://schemas.microsoft.com/office/drawing/2014/main" id="{61C28053-AD38-B606-24D0-66F7B1FCA9D7}"/>
              </a:ext>
            </a:extLst>
          </p:cNvPr>
          <p:cNvSpPr>
            <a:spLocks noGrp="1" noRot="1" noChangeAspect="1"/>
          </p:cNvSpPr>
          <p:nvPr>
            <p:ph type="sldImg"/>
          </p:nvPr>
        </p:nvSpPr>
        <p:spPr>
          <a:xfrm>
            <a:off x="685800" y="1143000"/>
            <a:ext cx="5486400" cy="3086100"/>
          </a:xfrm>
          <a:prstGeom prst="rect">
            <a:avLst/>
          </a:prstGeom>
          <a:ln w="0">
            <a:noFill/>
          </a:ln>
        </p:spPr>
      </p:sp>
      <p:sp>
        <p:nvSpPr>
          <p:cNvPr id="120" name="PlaceHolder 2">
            <a:extLst>
              <a:ext uri="{FF2B5EF4-FFF2-40B4-BE49-F238E27FC236}">
                <a16:creationId xmlns:a16="http://schemas.microsoft.com/office/drawing/2014/main" id="{6F8A2E71-F2A0-D633-14C9-3094C1507861}"/>
              </a:ext>
            </a:extLst>
          </p:cNvPr>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en-US" sz="1800" b="0" strike="noStrike" spc="-1" dirty="0">
              <a:solidFill>
                <a:srgbClr val="000000"/>
              </a:solidFill>
              <a:latin typeface="Calibri"/>
            </a:endParaRPr>
          </a:p>
        </p:txBody>
      </p:sp>
      <p:sp>
        <p:nvSpPr>
          <p:cNvPr id="121" name="PlaceHolder 3">
            <a:extLst>
              <a:ext uri="{FF2B5EF4-FFF2-40B4-BE49-F238E27FC236}">
                <a16:creationId xmlns:a16="http://schemas.microsoft.com/office/drawing/2014/main" id="{2B5A4C6A-557E-3BA0-FFD9-4C1574B219B0}"/>
              </a:ext>
            </a:extLst>
          </p:cNvPr>
          <p:cNvSpPr>
            <a:spLocks noGrp="1"/>
          </p:cNvSpPr>
          <p:nvPr>
            <p:ph type="sldNum" idx="14"/>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NL" sz="1200" b="0" strike="noStrike" spc="-1">
                <a:solidFill>
                  <a:srgbClr val="000000"/>
                </a:solidFill>
                <a:latin typeface="Calibri"/>
              </a:defRPr>
            </a:lvl1pPr>
          </a:lstStyle>
          <a:p>
            <a:pPr indent="0" algn="r">
              <a:lnSpc>
                <a:spcPct val="100000"/>
              </a:lnSpc>
              <a:buNone/>
            </a:pPr>
            <a:fld id="{05DC93EF-441F-4D2D-A848-B3BEBA61367A}" type="slidenum">
              <a:rPr lang="en-NL" sz="1200" b="0" strike="noStrike" spc="-1">
                <a:solidFill>
                  <a:srgbClr val="000000"/>
                </a:solidFill>
                <a:latin typeface="Calibri"/>
              </a:rPr>
              <a:t>1</a:t>
            </a:fld>
            <a:endParaRPr lang="en-US" sz="1200" b="0" strike="noStrike" spc="-1">
              <a:solidFill>
                <a:srgbClr val="000000"/>
              </a:solidFill>
              <a:latin typeface="Calibri"/>
            </a:endParaRPr>
          </a:p>
        </p:txBody>
      </p:sp>
    </p:spTree>
    <p:extLst>
      <p:ext uri="{BB962C8B-B14F-4D97-AF65-F5344CB8AC3E}">
        <p14:creationId xmlns:p14="http://schemas.microsoft.com/office/powerpoint/2010/main" val="22844923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D3713-50B0-1441-B468-9EA8256A2844}"/>
            </a:ext>
          </a:extLst>
        </p:cNvPr>
        <p:cNvGrpSpPr/>
        <p:nvPr/>
      </p:nvGrpSpPr>
      <p:grpSpPr>
        <a:xfrm>
          <a:off x="0" y="0"/>
          <a:ext cx="0" cy="0"/>
          <a:chOff x="0" y="0"/>
          <a:chExt cx="0" cy="0"/>
        </a:xfrm>
      </p:grpSpPr>
      <p:sp>
        <p:nvSpPr>
          <p:cNvPr id="125" name="PlaceHolder 1">
            <a:extLst>
              <a:ext uri="{FF2B5EF4-FFF2-40B4-BE49-F238E27FC236}">
                <a16:creationId xmlns:a16="http://schemas.microsoft.com/office/drawing/2014/main" id="{3017CE36-84FE-2265-4F0D-093D095F9ABC}"/>
              </a:ext>
            </a:extLst>
          </p:cNvPr>
          <p:cNvSpPr>
            <a:spLocks noGrp="1" noRot="1" noChangeAspect="1"/>
          </p:cNvSpPr>
          <p:nvPr>
            <p:ph type="sldImg"/>
          </p:nvPr>
        </p:nvSpPr>
        <p:spPr>
          <a:xfrm>
            <a:off x="685800" y="1143000"/>
            <a:ext cx="5486400" cy="3086100"/>
          </a:xfrm>
          <a:prstGeom prst="rect">
            <a:avLst/>
          </a:prstGeom>
          <a:ln w="0">
            <a:noFill/>
          </a:ln>
        </p:spPr>
      </p:sp>
      <p:sp>
        <p:nvSpPr>
          <p:cNvPr id="126" name="PlaceHolder 2">
            <a:extLst>
              <a:ext uri="{FF2B5EF4-FFF2-40B4-BE49-F238E27FC236}">
                <a16:creationId xmlns:a16="http://schemas.microsoft.com/office/drawing/2014/main" id="{E4D7F1E9-BBD5-C0CF-2BE7-260772552CD2}"/>
              </a:ext>
            </a:extLst>
          </p:cNvPr>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0">
              <a:lnSpc>
                <a:spcPct val="100000"/>
              </a:lnSpc>
              <a:buNone/>
            </a:pPr>
            <a:endParaRPr lang="en-US" sz="2000" b="0" strike="noStrike" spc="-1" dirty="0">
              <a:solidFill>
                <a:srgbClr val="000000"/>
              </a:solidFill>
              <a:latin typeface="Calibri"/>
            </a:endParaRPr>
          </a:p>
        </p:txBody>
      </p:sp>
      <p:sp>
        <p:nvSpPr>
          <p:cNvPr id="127" name="PlaceHolder 3">
            <a:extLst>
              <a:ext uri="{FF2B5EF4-FFF2-40B4-BE49-F238E27FC236}">
                <a16:creationId xmlns:a16="http://schemas.microsoft.com/office/drawing/2014/main" id="{83B66D58-4D9E-C448-C2E0-3E6ABC64FAD5}"/>
              </a:ext>
            </a:extLst>
          </p:cNvPr>
          <p:cNvSpPr>
            <a:spLocks noGrp="1"/>
          </p:cNvSpPr>
          <p:nvPr>
            <p:ph type="sldNum" idx="16"/>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NL" sz="1200" b="0" strike="noStrike" spc="-1">
                <a:solidFill>
                  <a:srgbClr val="000000"/>
                </a:solidFill>
                <a:latin typeface="Calibri"/>
              </a:defRPr>
            </a:lvl1pPr>
          </a:lstStyle>
          <a:p>
            <a:pPr indent="0" algn="r">
              <a:lnSpc>
                <a:spcPct val="100000"/>
              </a:lnSpc>
              <a:buNone/>
            </a:pPr>
            <a:fld id="{DF17AB75-1ACC-4FFC-AEC6-5DAB55287710}" type="slidenum">
              <a:rPr lang="en-NL" sz="1200" b="0" strike="noStrike" spc="-1">
                <a:solidFill>
                  <a:srgbClr val="000000"/>
                </a:solidFill>
                <a:latin typeface="Calibri"/>
              </a:rPr>
              <a:t>11</a:t>
            </a:fld>
            <a:endParaRPr lang="en-US" sz="1200" b="0" strike="noStrike" spc="-1">
              <a:solidFill>
                <a:srgbClr val="000000"/>
              </a:solidFill>
              <a:latin typeface="Calibri"/>
            </a:endParaRPr>
          </a:p>
        </p:txBody>
      </p:sp>
    </p:spTree>
    <p:extLst>
      <p:ext uri="{BB962C8B-B14F-4D97-AF65-F5344CB8AC3E}">
        <p14:creationId xmlns:p14="http://schemas.microsoft.com/office/powerpoint/2010/main" val="34432885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r>
              <a:rPr lang="nl-NL" b="0" i="0" dirty="0">
                <a:solidFill>
                  <a:srgbClr val="292929"/>
                </a:solidFill>
                <a:effectLst/>
                <a:latin typeface="Roboto" panose="02000000000000000000" pitchFamily="2" charset="0"/>
              </a:rPr>
              <a:t>Opmerking: Overweeg de tijd te nemen voor mensen om </a:t>
            </a:r>
            <a:r>
              <a:rPr lang="nl-NL" b="1" i="0" dirty="0">
                <a:solidFill>
                  <a:srgbClr val="292929"/>
                </a:solidFill>
                <a:effectLst/>
                <a:latin typeface="Roboto" panose="02000000000000000000" pitchFamily="2" charset="0"/>
              </a:rPr>
              <a:t>zichzelf kort aan elkaar voor te stellen </a:t>
            </a:r>
            <a:r>
              <a:rPr lang="nl-NL" b="0" i="0" dirty="0">
                <a:solidFill>
                  <a:srgbClr val="292929"/>
                </a:solidFill>
                <a:effectLst/>
                <a:latin typeface="Roboto" panose="02000000000000000000" pitchFamily="2" charset="0"/>
              </a:rPr>
              <a:t>en hun grote vraag te stellen </a:t>
            </a:r>
            <a:r>
              <a:rPr lang="nl-NL" b="1" i="0" dirty="0">
                <a:solidFill>
                  <a:srgbClr val="292929"/>
                </a:solidFill>
                <a:effectLst/>
                <a:latin typeface="Roboto" panose="02000000000000000000" pitchFamily="2" charset="0"/>
              </a:rPr>
              <a:t>nadat</a:t>
            </a:r>
            <a:r>
              <a:rPr lang="nl-NL" b="0" i="0" dirty="0">
                <a:solidFill>
                  <a:srgbClr val="292929"/>
                </a:solidFill>
                <a:effectLst/>
                <a:latin typeface="Roboto" panose="02000000000000000000" pitchFamily="2" charset="0"/>
              </a:rPr>
              <a:t> ze die hebben opgeschreven op hun profielblad.</a:t>
            </a:r>
            <a:endParaRPr lang="en-NL" dirty="0"/>
          </a:p>
        </p:txBody>
      </p:sp>
      <p:sp>
        <p:nvSpPr>
          <p:cNvPr id="4" name="Slide Number Placeholder 3"/>
          <p:cNvSpPr>
            <a:spLocks noGrp="1"/>
          </p:cNvSpPr>
          <p:nvPr>
            <p:ph type="sldNum" idx="6"/>
          </p:nvPr>
        </p:nvSpPr>
        <p:spPr/>
        <p:txBody>
          <a:bodyPr/>
          <a:lstStyle/>
          <a:p>
            <a:pPr indent="0" algn="r">
              <a:buNone/>
            </a:pPr>
            <a:fld id="{25DAF162-9972-4A35-B3D1-A865431D40E9}" type="slidenum">
              <a:rPr lang="nl-NL" sz="1400" b="0" strike="noStrike" spc="-1" smtClean="0">
                <a:solidFill>
                  <a:srgbClr val="000000"/>
                </a:solidFill>
                <a:latin typeface="Calibri"/>
              </a:rPr>
              <a:t>12</a:t>
            </a:fld>
            <a:endParaRPr lang="nl-NL" sz="1400" b="0" strike="noStrike" spc="-1">
              <a:solidFill>
                <a:srgbClr val="000000"/>
              </a:solidFill>
              <a:latin typeface="Calibri"/>
            </a:endParaRPr>
          </a:p>
        </p:txBody>
      </p:sp>
    </p:spTree>
    <p:extLst>
      <p:ext uri="{BB962C8B-B14F-4D97-AF65-F5344CB8AC3E}">
        <p14:creationId xmlns:p14="http://schemas.microsoft.com/office/powerpoint/2010/main" val="35733455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err="1"/>
              <a:t>Presentatienotities</a:t>
            </a:r>
            <a:r>
              <a:rPr lang="en-GB" b="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err="1"/>
              <a:t>Deze</a:t>
            </a:r>
            <a:r>
              <a:rPr lang="en-GB" b="0" dirty="0"/>
              <a:t> </a:t>
            </a:r>
            <a:r>
              <a:rPr lang="en-GB" b="0" dirty="0" err="1"/>
              <a:t>waarden</a:t>
            </a:r>
            <a:r>
              <a:rPr lang="en-GB" b="0" dirty="0"/>
              <a:t> </a:t>
            </a:r>
            <a:r>
              <a:rPr lang="en-GB" b="0" dirty="0" err="1"/>
              <a:t>worden</a:t>
            </a:r>
            <a:r>
              <a:rPr lang="en-GB" b="0" dirty="0"/>
              <a:t> </a:t>
            </a:r>
            <a:r>
              <a:rPr lang="en-GB" b="0" dirty="0" err="1"/>
              <a:t>gedeeld</a:t>
            </a:r>
            <a:r>
              <a:rPr lang="en-GB" b="0" dirty="0"/>
              <a:t> door </a:t>
            </a:r>
            <a:r>
              <a:rPr lang="en-GB" b="0" dirty="0" err="1"/>
              <a:t>onze</a:t>
            </a:r>
            <a:r>
              <a:rPr lang="en-GB" b="0" dirty="0"/>
              <a:t> </a:t>
            </a:r>
            <a:r>
              <a:rPr lang="en-GB" b="0" dirty="0" err="1"/>
              <a:t>aangesloten</a:t>
            </a:r>
            <a:r>
              <a:rPr lang="en-GB" b="0" dirty="0"/>
              <a:t> </a:t>
            </a:r>
            <a:r>
              <a:rPr lang="en-GB" b="0" dirty="0" err="1"/>
              <a:t>instellingen</a:t>
            </a:r>
            <a:r>
              <a:rPr lang="en-GB" b="0" dirty="0"/>
              <a:t>, maar er </a:t>
            </a:r>
            <a:r>
              <a:rPr lang="en-GB" b="0" dirty="0" err="1"/>
              <a:t>zijn</a:t>
            </a:r>
            <a:r>
              <a:rPr lang="en-GB" b="0" dirty="0"/>
              <a:t> </a:t>
            </a:r>
            <a:r>
              <a:rPr lang="en-GB" b="0" dirty="0" err="1"/>
              <a:t>nog</a:t>
            </a:r>
            <a:r>
              <a:rPr lang="en-GB" b="0" dirty="0"/>
              <a:t> </a:t>
            </a:r>
            <a:r>
              <a:rPr lang="en-GB" b="0" dirty="0" err="1"/>
              <a:t>veel</a:t>
            </a:r>
            <a:r>
              <a:rPr lang="en-GB" b="0" dirty="0"/>
              <a:t> </a:t>
            </a:r>
            <a:r>
              <a:rPr lang="en-GB" b="0" dirty="0" err="1"/>
              <a:t>meer</a:t>
            </a:r>
            <a:r>
              <a:rPr lang="en-GB" b="0" dirty="0"/>
              <a:t> </a:t>
            </a:r>
            <a:r>
              <a:rPr lang="en-GB" b="0" dirty="0" err="1"/>
              <a:t>mogelijke</a:t>
            </a:r>
            <a:r>
              <a:rPr lang="en-GB" b="0" dirty="0"/>
              <a:t> </a:t>
            </a:r>
            <a:r>
              <a:rPr lang="en-GB" b="0" dirty="0" err="1"/>
              <a:t>waarden</a:t>
            </a:r>
            <a:r>
              <a:rPr lang="en-GB" b="0" dirty="0"/>
              <a:t> die in de </a:t>
            </a:r>
            <a:r>
              <a:rPr lang="en-GB" b="0" dirty="0" err="1"/>
              <a:t>toekomst</a:t>
            </a:r>
            <a:r>
              <a:rPr lang="en-GB" b="0" dirty="0"/>
              <a:t> van </a:t>
            </a:r>
            <a:r>
              <a:rPr lang="en-GB" b="0" dirty="0" err="1"/>
              <a:t>digitalisering</a:t>
            </a:r>
            <a:r>
              <a:rPr lang="en-GB" b="0" dirty="0"/>
              <a:t> in </a:t>
            </a:r>
            <a:r>
              <a:rPr lang="en-GB" b="0" dirty="0" err="1"/>
              <a:t>overweging</a:t>
            </a:r>
            <a:r>
              <a:rPr lang="en-GB" b="0" dirty="0"/>
              <a:t> </a:t>
            </a:r>
            <a:r>
              <a:rPr lang="en-GB" b="0" dirty="0" err="1"/>
              <a:t>kunnen</a:t>
            </a:r>
            <a:r>
              <a:rPr lang="en-GB" b="0" dirty="0"/>
              <a:t> </a:t>
            </a:r>
            <a:r>
              <a:rPr lang="en-GB" b="0" dirty="0" err="1"/>
              <a:t>worden</a:t>
            </a:r>
            <a:r>
              <a:rPr lang="en-GB" b="0" dirty="0"/>
              <a:t> </a:t>
            </a:r>
            <a:r>
              <a:rPr lang="en-GB" b="0" dirty="0" err="1"/>
              <a:t>genomen</a:t>
            </a:r>
            <a:r>
              <a:rPr lang="en-GB" b="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err="1"/>
              <a:t>Gebruik</a:t>
            </a:r>
            <a:r>
              <a:rPr lang="en-GB" b="0" dirty="0"/>
              <a:t> </a:t>
            </a:r>
            <a:r>
              <a:rPr lang="en-GB" b="0" dirty="0" err="1"/>
              <a:t>deze</a:t>
            </a:r>
            <a:r>
              <a:rPr lang="en-GB" b="0" dirty="0"/>
              <a:t> tool </a:t>
            </a:r>
            <a:r>
              <a:rPr lang="en-GB" b="0" dirty="0" err="1"/>
              <a:t>als</a:t>
            </a:r>
            <a:r>
              <a:rPr lang="en-GB" b="0" dirty="0"/>
              <a:t> </a:t>
            </a:r>
            <a:r>
              <a:rPr lang="en-GB" b="0" dirty="0" err="1"/>
              <a:t>een</a:t>
            </a:r>
            <a:r>
              <a:rPr lang="en-GB" b="0" dirty="0"/>
              <a:t> </a:t>
            </a:r>
            <a:r>
              <a:rPr lang="en-GB" b="0" dirty="0" err="1"/>
              <a:t>gedeelde</a:t>
            </a:r>
            <a:r>
              <a:rPr lang="en-GB" b="0" dirty="0"/>
              <a:t> </a:t>
            </a:r>
            <a:r>
              <a:rPr lang="en-GB" b="0" dirty="0" err="1"/>
              <a:t>waardenbank</a:t>
            </a:r>
            <a:r>
              <a:rPr lang="en-GB" b="0" dirty="0"/>
              <a:t>, of </a:t>
            </a:r>
            <a:r>
              <a:rPr lang="en-GB" b="0" dirty="0" err="1"/>
              <a:t>breng</a:t>
            </a:r>
            <a:r>
              <a:rPr lang="en-GB" b="0" dirty="0"/>
              <a:t> </a:t>
            </a:r>
            <a:r>
              <a:rPr lang="en-GB" b="0" dirty="0" err="1"/>
              <a:t>uw</a:t>
            </a:r>
            <a:r>
              <a:rPr lang="en-GB" b="0" dirty="0"/>
              <a:t> eigen </a:t>
            </a:r>
            <a:r>
              <a:rPr lang="en-GB" b="0" dirty="0" err="1"/>
              <a:t>waarden</a:t>
            </a:r>
            <a:r>
              <a:rPr lang="en-GB" b="0" dirty="0"/>
              <a:t> mee!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L" b="0" dirty="0"/>
          </a:p>
          <a:p>
            <a:r>
              <a:rPr lang="en-NL" b="0" dirty="0"/>
              <a:t>Link to value compass: </a:t>
            </a:r>
            <a:r>
              <a:rPr lang="en-GB" b="0" dirty="0"/>
              <a:t>https://</a:t>
            </a:r>
            <a:r>
              <a:rPr lang="en-GB" b="0" dirty="0" err="1"/>
              <a:t>www.surf.nl</a:t>
            </a:r>
            <a:r>
              <a:rPr lang="en-GB" b="0" dirty="0"/>
              <a:t>/</a:t>
            </a:r>
            <a:r>
              <a:rPr lang="en-GB" b="0" dirty="0" err="1"/>
              <a:t>themas</a:t>
            </a:r>
            <a:r>
              <a:rPr lang="en-GB" b="0" dirty="0"/>
              <a:t>/</a:t>
            </a:r>
            <a:r>
              <a:rPr lang="en-GB" b="0" dirty="0" err="1"/>
              <a:t>publieke-waarden</a:t>
            </a:r>
            <a:r>
              <a:rPr lang="en-GB" b="0" dirty="0"/>
              <a:t>/</a:t>
            </a:r>
            <a:r>
              <a:rPr lang="en-GB" b="0" dirty="0" err="1"/>
              <a:t>waardenwijzer</a:t>
            </a:r>
            <a:r>
              <a:rPr lang="en-GB" b="0" dirty="0"/>
              <a:t> </a:t>
            </a:r>
            <a:endParaRPr lang="en-NL" b="0" dirty="0"/>
          </a:p>
        </p:txBody>
      </p:sp>
      <p:sp>
        <p:nvSpPr>
          <p:cNvPr id="4" name="Slide Number Placeholder 3"/>
          <p:cNvSpPr>
            <a:spLocks noGrp="1"/>
          </p:cNvSpPr>
          <p:nvPr>
            <p:ph type="sldNum" idx="6"/>
          </p:nvPr>
        </p:nvSpPr>
        <p:spPr/>
        <p:txBody>
          <a:bodyPr/>
          <a:lstStyle/>
          <a:p>
            <a:pPr indent="0" algn="r">
              <a:buNone/>
            </a:pPr>
            <a:fld id="{772FA8E7-C150-4E6E-987A-C5F75D150B79}" type="slidenum">
              <a:rPr lang="en-US" sz="1400" b="0" strike="noStrike" spc="-1" smtClean="0">
                <a:solidFill>
                  <a:srgbClr val="000000"/>
                </a:solidFill>
                <a:latin typeface="Calibri"/>
              </a:rPr>
              <a:t>13</a:t>
            </a:fld>
            <a:endParaRPr lang="en-US" sz="1400" b="0" strike="noStrike" spc="-1">
              <a:solidFill>
                <a:srgbClr val="000000"/>
              </a:solidFill>
              <a:latin typeface="Calibri"/>
            </a:endParaRPr>
          </a:p>
        </p:txBody>
      </p:sp>
    </p:spTree>
    <p:extLst>
      <p:ext uri="{BB962C8B-B14F-4D97-AF65-F5344CB8AC3E}">
        <p14:creationId xmlns:p14="http://schemas.microsoft.com/office/powerpoint/2010/main" val="39385760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DA04C-F717-3C90-BB95-01E50FB7E859}"/>
            </a:ext>
          </a:extLst>
        </p:cNvPr>
        <p:cNvGrpSpPr/>
        <p:nvPr/>
      </p:nvGrpSpPr>
      <p:grpSpPr>
        <a:xfrm>
          <a:off x="0" y="0"/>
          <a:ext cx="0" cy="0"/>
          <a:chOff x="0" y="0"/>
          <a:chExt cx="0" cy="0"/>
        </a:xfrm>
      </p:grpSpPr>
      <p:sp>
        <p:nvSpPr>
          <p:cNvPr id="125" name="PlaceHolder 1">
            <a:extLst>
              <a:ext uri="{FF2B5EF4-FFF2-40B4-BE49-F238E27FC236}">
                <a16:creationId xmlns:a16="http://schemas.microsoft.com/office/drawing/2014/main" id="{A4FDCC69-507B-03D4-0B91-DC5C505D03AD}"/>
              </a:ext>
            </a:extLst>
          </p:cNvPr>
          <p:cNvSpPr>
            <a:spLocks noGrp="1" noRot="1" noChangeAspect="1"/>
          </p:cNvSpPr>
          <p:nvPr>
            <p:ph type="sldImg"/>
          </p:nvPr>
        </p:nvSpPr>
        <p:spPr>
          <a:xfrm>
            <a:off x="685800" y="1143000"/>
            <a:ext cx="5486400" cy="3086100"/>
          </a:xfrm>
          <a:prstGeom prst="rect">
            <a:avLst/>
          </a:prstGeom>
          <a:ln w="0">
            <a:noFill/>
          </a:ln>
        </p:spPr>
      </p:sp>
      <p:sp>
        <p:nvSpPr>
          <p:cNvPr id="126" name="PlaceHolder 2">
            <a:extLst>
              <a:ext uri="{FF2B5EF4-FFF2-40B4-BE49-F238E27FC236}">
                <a16:creationId xmlns:a16="http://schemas.microsoft.com/office/drawing/2014/main" id="{08893FEC-E1C8-93F2-C805-B5CB17EC065C}"/>
              </a:ext>
            </a:extLst>
          </p:cNvPr>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0">
              <a:lnSpc>
                <a:spcPct val="100000"/>
              </a:lnSpc>
              <a:buNone/>
            </a:pPr>
            <a:endParaRPr lang="en-US" sz="2000" b="0" strike="noStrike" spc="-1" dirty="0">
              <a:solidFill>
                <a:srgbClr val="000000"/>
              </a:solidFill>
              <a:latin typeface="Calibri"/>
            </a:endParaRPr>
          </a:p>
        </p:txBody>
      </p:sp>
      <p:sp>
        <p:nvSpPr>
          <p:cNvPr id="127" name="PlaceHolder 3">
            <a:extLst>
              <a:ext uri="{FF2B5EF4-FFF2-40B4-BE49-F238E27FC236}">
                <a16:creationId xmlns:a16="http://schemas.microsoft.com/office/drawing/2014/main" id="{19D5B0D0-2783-F34B-4692-699413D57ADE}"/>
              </a:ext>
            </a:extLst>
          </p:cNvPr>
          <p:cNvSpPr>
            <a:spLocks noGrp="1"/>
          </p:cNvSpPr>
          <p:nvPr>
            <p:ph type="sldNum" idx="16"/>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NL" sz="1200" b="0" strike="noStrike" spc="-1">
                <a:solidFill>
                  <a:srgbClr val="000000"/>
                </a:solidFill>
                <a:latin typeface="Calibri"/>
              </a:defRPr>
            </a:lvl1pPr>
          </a:lstStyle>
          <a:p>
            <a:pPr indent="0" algn="r">
              <a:lnSpc>
                <a:spcPct val="100000"/>
              </a:lnSpc>
              <a:buNone/>
            </a:pPr>
            <a:fld id="{DF17AB75-1ACC-4FFC-AEC6-5DAB55287710}" type="slidenum">
              <a:rPr lang="en-NL" sz="1200" b="0" strike="noStrike" spc="-1">
                <a:solidFill>
                  <a:srgbClr val="000000"/>
                </a:solidFill>
                <a:latin typeface="Calibri"/>
              </a:rPr>
              <a:t>14</a:t>
            </a:fld>
            <a:endParaRPr lang="en-US" sz="1200" b="0" strike="noStrike" spc="-1">
              <a:solidFill>
                <a:srgbClr val="000000"/>
              </a:solidFill>
              <a:latin typeface="Calibri"/>
            </a:endParaRPr>
          </a:p>
        </p:txBody>
      </p:sp>
    </p:spTree>
    <p:extLst>
      <p:ext uri="{BB962C8B-B14F-4D97-AF65-F5344CB8AC3E}">
        <p14:creationId xmlns:p14="http://schemas.microsoft.com/office/powerpoint/2010/main" val="23643072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err="1"/>
              <a:t>Presentatienotities</a:t>
            </a:r>
            <a:r>
              <a:rPr lang="en-GB" b="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err="1"/>
              <a:t>Verzamel</a:t>
            </a:r>
            <a:r>
              <a:rPr lang="en-GB" b="0" dirty="0"/>
              <a:t> de </a:t>
            </a:r>
            <a:r>
              <a:rPr lang="en-GB" b="0" dirty="0" err="1"/>
              <a:t>spelers</a:t>
            </a:r>
            <a:r>
              <a:rPr lang="en-GB" b="0" dirty="0"/>
              <a:t> </a:t>
            </a:r>
            <a:r>
              <a:rPr lang="en-GB" b="0" dirty="0" err="1"/>
              <a:t>rond</a:t>
            </a:r>
            <a:r>
              <a:rPr lang="en-GB" b="0" dirty="0"/>
              <a:t> </a:t>
            </a:r>
            <a:r>
              <a:rPr lang="en-GB" b="0" dirty="0" err="1"/>
              <a:t>tafels</a:t>
            </a:r>
            <a:r>
              <a:rPr lang="en-GB" b="0" dirty="0"/>
              <a:t> of in </a:t>
            </a:r>
            <a:r>
              <a:rPr lang="en-GB" b="0" dirty="0" err="1"/>
              <a:t>delen</a:t>
            </a:r>
            <a:r>
              <a:rPr lang="en-GB" b="0" dirty="0"/>
              <a:t> van de </a:t>
            </a:r>
            <a:r>
              <a:rPr lang="en-GB" b="0" dirty="0" err="1"/>
              <a:t>ruimte</a:t>
            </a:r>
            <a:r>
              <a:rPr lang="en-GB" b="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Deel de </a:t>
            </a:r>
            <a:r>
              <a:rPr lang="en-GB" b="0" dirty="0" err="1"/>
              <a:t>bedrijfskaarten</a:t>
            </a:r>
            <a:r>
              <a:rPr lang="en-GB" b="0" dirty="0"/>
              <a:t> </a:t>
            </a:r>
            <a:r>
              <a:rPr lang="en-GB" b="0" dirty="0" err="1"/>
              <a:t>uit</a:t>
            </a:r>
            <a:r>
              <a:rPr lang="en-GB" b="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err="1"/>
              <a:t>Geef</a:t>
            </a:r>
            <a:r>
              <a:rPr lang="en-GB" b="0" dirty="0"/>
              <a:t> ze even de </a:t>
            </a:r>
            <a:r>
              <a:rPr lang="en-GB" b="0" dirty="0" err="1"/>
              <a:t>tijd</a:t>
            </a:r>
            <a:r>
              <a:rPr lang="en-GB" b="0" dirty="0"/>
              <a:t> om de </a:t>
            </a:r>
            <a:r>
              <a:rPr lang="en-GB" b="0" dirty="0" err="1"/>
              <a:t>kaarten</a:t>
            </a:r>
            <a:r>
              <a:rPr lang="en-GB" b="0" dirty="0"/>
              <a:t> </a:t>
            </a:r>
            <a:r>
              <a:rPr lang="en-GB" b="0" dirty="0" err="1"/>
              <a:t>te</a:t>
            </a:r>
            <a:r>
              <a:rPr lang="en-GB" b="0" dirty="0"/>
              <a:t> </a:t>
            </a:r>
            <a:r>
              <a:rPr lang="en-GB" b="0" dirty="0" err="1"/>
              <a:t>lezen</a:t>
            </a:r>
            <a:r>
              <a:rPr lang="en-GB" b="0" dirty="0"/>
              <a:t>. Maak de </a:t>
            </a:r>
            <a:r>
              <a:rPr lang="en-GB" b="0" dirty="0" err="1"/>
              <a:t>rolkaarten</a:t>
            </a:r>
            <a:r>
              <a:rPr lang="en-GB" b="0" dirty="0"/>
              <a:t> </a:t>
            </a:r>
            <a:r>
              <a:rPr lang="en-GB" b="0" dirty="0" err="1"/>
              <a:t>klaar</a:t>
            </a:r>
            <a:r>
              <a:rPr lang="en-GB" b="0" dirty="0"/>
              <a:t>. </a:t>
            </a:r>
            <a:endParaRPr lang="en-NL" b="0" dirty="0"/>
          </a:p>
        </p:txBody>
      </p:sp>
      <p:sp>
        <p:nvSpPr>
          <p:cNvPr id="4" name="Slide Number Placeholder 3"/>
          <p:cNvSpPr>
            <a:spLocks noGrp="1"/>
          </p:cNvSpPr>
          <p:nvPr>
            <p:ph type="sldNum" idx="6"/>
          </p:nvPr>
        </p:nvSpPr>
        <p:spPr/>
        <p:txBody>
          <a:bodyPr/>
          <a:lstStyle/>
          <a:p>
            <a:pPr indent="0" algn="r">
              <a:buNone/>
            </a:pPr>
            <a:fld id="{772FA8E7-C150-4E6E-987A-C5F75D150B79}" type="slidenum">
              <a:rPr lang="en-US" sz="1400" b="0" strike="noStrike" spc="-1" smtClean="0">
                <a:solidFill>
                  <a:srgbClr val="000000"/>
                </a:solidFill>
                <a:latin typeface="Calibri"/>
              </a:rPr>
              <a:t>15</a:t>
            </a:fld>
            <a:endParaRPr lang="en-US" sz="1400" b="0" strike="noStrike" spc="-1">
              <a:solidFill>
                <a:srgbClr val="000000"/>
              </a:solidFill>
              <a:latin typeface="Calibri"/>
            </a:endParaRPr>
          </a:p>
        </p:txBody>
      </p:sp>
    </p:spTree>
    <p:extLst>
      <p:ext uri="{BB962C8B-B14F-4D97-AF65-F5344CB8AC3E}">
        <p14:creationId xmlns:p14="http://schemas.microsoft.com/office/powerpoint/2010/main" val="26442491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err="1"/>
              <a:t>Presentatienotities</a:t>
            </a:r>
            <a:r>
              <a:rPr lang="en-GB" b="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Deel de </a:t>
            </a:r>
            <a:r>
              <a:rPr lang="en-GB" b="0" dirty="0" err="1"/>
              <a:t>rolkaarten</a:t>
            </a:r>
            <a:r>
              <a:rPr lang="en-GB" b="0" dirty="0"/>
              <a:t> </a:t>
            </a:r>
            <a:r>
              <a:rPr lang="en-GB" b="0" dirty="0" err="1"/>
              <a:t>uit</a:t>
            </a:r>
            <a:r>
              <a:rPr lang="en-GB" b="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err="1"/>
              <a:t>Geef</a:t>
            </a:r>
            <a:r>
              <a:rPr lang="en-GB" b="0" dirty="0"/>
              <a:t> de </a:t>
            </a:r>
            <a:r>
              <a:rPr lang="en-GB" b="0" dirty="0" err="1"/>
              <a:t>spelers</a:t>
            </a:r>
            <a:r>
              <a:rPr lang="en-GB" b="0" dirty="0"/>
              <a:t> de </a:t>
            </a:r>
            <a:r>
              <a:rPr lang="en-GB" b="0" dirty="0" err="1"/>
              <a:t>tijd</a:t>
            </a:r>
            <a:r>
              <a:rPr lang="en-GB" b="0" dirty="0"/>
              <a:t> om </a:t>
            </a:r>
            <a:r>
              <a:rPr lang="en-GB" b="0" dirty="0" err="1"/>
              <a:t>hun</a:t>
            </a:r>
            <a:r>
              <a:rPr lang="en-GB" b="0" dirty="0"/>
              <a:t> </a:t>
            </a:r>
            <a:r>
              <a:rPr lang="en-GB" b="0" dirty="0" err="1"/>
              <a:t>rol</a:t>
            </a:r>
            <a:r>
              <a:rPr lang="en-GB" b="0" dirty="0"/>
              <a:t> </a:t>
            </a:r>
            <a:r>
              <a:rPr lang="en-GB" b="0" dirty="0" err="1"/>
              <a:t>te</a:t>
            </a:r>
            <a:r>
              <a:rPr lang="en-GB" b="0" dirty="0"/>
              <a:t> </a:t>
            </a:r>
            <a:r>
              <a:rPr lang="en-GB" b="0" dirty="0" err="1"/>
              <a:t>lezen</a:t>
            </a:r>
            <a:r>
              <a:rPr lang="en-GB" b="0" dirty="0"/>
              <a:t> </a:t>
            </a:r>
            <a:r>
              <a:rPr lang="en-GB" b="0" dirty="0" err="1"/>
              <a:t>en</a:t>
            </a:r>
            <a:r>
              <a:rPr lang="en-GB" b="0" dirty="0"/>
              <a:t> </a:t>
            </a:r>
            <a:r>
              <a:rPr lang="en-GB" b="0" dirty="0" err="1"/>
              <a:t>te</a:t>
            </a:r>
            <a:r>
              <a:rPr lang="en-GB" b="0" dirty="0"/>
              <a:t> </a:t>
            </a:r>
            <a:r>
              <a:rPr lang="en-GB" b="0" dirty="0" err="1"/>
              <a:t>bespreken</a:t>
            </a:r>
            <a:r>
              <a:rPr lang="en-GB" b="0" dirty="0"/>
              <a:t> of </a:t>
            </a:r>
            <a:r>
              <a:rPr lang="en-GB" b="0" dirty="0" err="1"/>
              <a:t>zich</a:t>
            </a:r>
            <a:r>
              <a:rPr lang="en-GB" b="0" dirty="0"/>
              <a:t> in </a:t>
            </a:r>
            <a:r>
              <a:rPr lang="en-GB" b="0" dirty="0" err="1"/>
              <a:t>hun</a:t>
            </a:r>
            <a:r>
              <a:rPr lang="en-GB" b="0" dirty="0"/>
              <a:t> </a:t>
            </a:r>
            <a:r>
              <a:rPr lang="en-GB" b="0" dirty="0" err="1"/>
              <a:t>rol</a:t>
            </a:r>
            <a:r>
              <a:rPr lang="en-GB" b="0" dirty="0"/>
              <a:t> in </a:t>
            </a:r>
            <a:r>
              <a:rPr lang="en-GB" b="0" dirty="0" err="1"/>
              <a:t>te</a:t>
            </a:r>
            <a:r>
              <a:rPr lang="en-GB" b="0" dirty="0"/>
              <a:t> </a:t>
            </a:r>
            <a:r>
              <a:rPr lang="en-GB" b="0" dirty="0" err="1"/>
              <a:t>leven</a:t>
            </a:r>
            <a:r>
              <a:rPr lang="en-GB" b="0" dirty="0"/>
              <a:t>.</a:t>
            </a:r>
            <a:endParaRPr lang="en-NL" b="0" dirty="0"/>
          </a:p>
        </p:txBody>
      </p:sp>
      <p:sp>
        <p:nvSpPr>
          <p:cNvPr id="4" name="Slide Number Placeholder 3"/>
          <p:cNvSpPr>
            <a:spLocks noGrp="1"/>
          </p:cNvSpPr>
          <p:nvPr>
            <p:ph type="sldNum" idx="6"/>
          </p:nvPr>
        </p:nvSpPr>
        <p:spPr/>
        <p:txBody>
          <a:bodyPr/>
          <a:lstStyle/>
          <a:p>
            <a:pPr indent="0" algn="r">
              <a:buNone/>
            </a:pPr>
            <a:fld id="{772FA8E7-C150-4E6E-987A-C5F75D150B79}" type="slidenum">
              <a:rPr lang="en-US" sz="1400" b="0" strike="noStrike" spc="-1" smtClean="0">
                <a:solidFill>
                  <a:srgbClr val="000000"/>
                </a:solidFill>
                <a:latin typeface="Calibri"/>
              </a:rPr>
              <a:t>16</a:t>
            </a:fld>
            <a:endParaRPr lang="en-US" sz="1400" b="0" strike="noStrike" spc="-1">
              <a:solidFill>
                <a:srgbClr val="000000"/>
              </a:solidFill>
              <a:latin typeface="Calibri"/>
            </a:endParaRPr>
          </a:p>
        </p:txBody>
      </p:sp>
    </p:spTree>
    <p:extLst>
      <p:ext uri="{BB962C8B-B14F-4D97-AF65-F5344CB8AC3E}">
        <p14:creationId xmlns:p14="http://schemas.microsoft.com/office/powerpoint/2010/main" val="3831690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idx="6"/>
          </p:nvPr>
        </p:nvSpPr>
        <p:spPr/>
        <p:txBody>
          <a:bodyPr/>
          <a:lstStyle/>
          <a:p>
            <a:pPr indent="0" algn="r">
              <a:buNone/>
            </a:pPr>
            <a:fld id="{772FA8E7-C150-4E6E-987A-C5F75D150B79}" type="slidenum">
              <a:rPr lang="en-US" sz="1400" b="0" strike="noStrike" spc="-1" smtClean="0">
                <a:solidFill>
                  <a:srgbClr val="000000"/>
                </a:solidFill>
                <a:latin typeface="Calibri"/>
              </a:rPr>
              <a:t>17</a:t>
            </a:fld>
            <a:endParaRPr lang="en-US" sz="1400" b="0" strike="noStrike" spc="-1">
              <a:solidFill>
                <a:srgbClr val="000000"/>
              </a:solidFill>
              <a:latin typeface="Calibri"/>
            </a:endParaRPr>
          </a:p>
        </p:txBody>
      </p:sp>
    </p:spTree>
    <p:extLst>
      <p:ext uri="{BB962C8B-B14F-4D97-AF65-F5344CB8AC3E}">
        <p14:creationId xmlns:p14="http://schemas.microsoft.com/office/powerpoint/2010/main" val="20004738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pPr algn="l">
              <a:spcAft>
                <a:spcPts val="1500"/>
              </a:spcAft>
            </a:pPr>
            <a:r>
              <a:rPr lang="nl-NL" b="1" i="0" dirty="0">
                <a:solidFill>
                  <a:srgbClr val="292929"/>
                </a:solidFill>
                <a:effectLst/>
                <a:latin typeface="Roboto" panose="02000000000000000000" pitchFamily="2" charset="0"/>
              </a:rPr>
              <a:t>Opmerkingen bij presentatie: </a:t>
            </a:r>
          </a:p>
          <a:p>
            <a:pPr marL="171450" indent="-171450" algn="l">
              <a:spcAft>
                <a:spcPts val="1500"/>
              </a:spcAft>
              <a:buFont typeface="Arial" panose="020B0604020202020204" pitchFamily="34" charset="0"/>
              <a:buChar char="•"/>
            </a:pPr>
            <a:r>
              <a:rPr lang="nl-NL" b="0" i="0" dirty="0">
                <a:solidFill>
                  <a:srgbClr val="292929"/>
                </a:solidFill>
                <a:effectLst/>
                <a:latin typeface="Roboto" panose="02000000000000000000" pitchFamily="2" charset="0"/>
              </a:rPr>
              <a:t>Geef alle bedrijven de tijd om de opdracht te lezen. </a:t>
            </a:r>
          </a:p>
          <a:p>
            <a:pPr marL="171450" indent="-171450" algn="l">
              <a:spcAft>
                <a:spcPts val="1500"/>
              </a:spcAft>
              <a:buFont typeface="Arial" panose="020B0604020202020204" pitchFamily="34" charset="0"/>
              <a:buChar char="•"/>
            </a:pPr>
            <a:r>
              <a:rPr lang="nl-NL" b="0" i="0" dirty="0">
                <a:solidFill>
                  <a:srgbClr val="292929"/>
                </a:solidFill>
                <a:effectLst/>
                <a:latin typeface="Roboto" panose="02000000000000000000" pitchFamily="2" charset="0"/>
              </a:rPr>
              <a:t>Het lezen van de opdracht kan helpen bij grotere groepen. </a:t>
            </a:r>
          </a:p>
          <a:p>
            <a:pPr marL="171450" indent="-171450" algn="l">
              <a:spcAft>
                <a:spcPts val="1500"/>
              </a:spcAft>
              <a:buFont typeface="Arial" panose="020B0604020202020204" pitchFamily="34" charset="0"/>
              <a:buChar char="•"/>
            </a:pPr>
            <a:r>
              <a:rPr lang="nl-NL" b="0" i="0" dirty="0">
                <a:solidFill>
                  <a:srgbClr val="292929"/>
                </a:solidFill>
                <a:effectLst/>
                <a:latin typeface="Roboto" panose="02000000000000000000" pitchFamily="2" charset="0"/>
              </a:rPr>
              <a:t>Commentaar geven op wat interessant of uniek is aan de opdracht kan nieuwere spelers helpen om mee te denken. </a:t>
            </a:r>
          </a:p>
          <a:p>
            <a:pPr marL="171450" indent="-171450" algn="l">
              <a:spcAft>
                <a:spcPts val="1500"/>
              </a:spcAft>
              <a:buFont typeface="Arial" panose="020B0604020202020204" pitchFamily="34" charset="0"/>
              <a:buChar char="•"/>
            </a:pPr>
            <a:r>
              <a:rPr lang="nl-NL" b="0" i="0" dirty="0">
                <a:solidFill>
                  <a:srgbClr val="292929"/>
                </a:solidFill>
                <a:effectLst/>
                <a:latin typeface="Roboto" panose="02000000000000000000" pitchFamily="2" charset="0"/>
              </a:rPr>
              <a:t>Maak doeken klaar om uit te delen tijdens of na het lezen van de opdracht.</a:t>
            </a:r>
          </a:p>
          <a:p>
            <a:endParaRPr lang="en-NL" dirty="0"/>
          </a:p>
        </p:txBody>
      </p:sp>
      <p:sp>
        <p:nvSpPr>
          <p:cNvPr id="4" name="Slide Number Placeholder 3"/>
          <p:cNvSpPr>
            <a:spLocks noGrp="1"/>
          </p:cNvSpPr>
          <p:nvPr>
            <p:ph type="sldNum" idx="6"/>
          </p:nvPr>
        </p:nvSpPr>
        <p:spPr/>
        <p:txBody>
          <a:bodyPr/>
          <a:lstStyle/>
          <a:p>
            <a:pPr indent="0" algn="r">
              <a:buNone/>
            </a:pPr>
            <a:fld id="{772FA8E7-C150-4E6E-987A-C5F75D150B79}" type="slidenum">
              <a:rPr lang="en-US" sz="1400" b="0" strike="noStrike" spc="-1" smtClean="0">
                <a:solidFill>
                  <a:srgbClr val="000000"/>
                </a:solidFill>
                <a:latin typeface="Calibri"/>
              </a:rPr>
              <a:t>18</a:t>
            </a:fld>
            <a:endParaRPr lang="en-US" sz="1400" b="0" strike="noStrike" spc="-1">
              <a:solidFill>
                <a:srgbClr val="000000"/>
              </a:solidFill>
              <a:latin typeface="Calibri"/>
            </a:endParaRPr>
          </a:p>
        </p:txBody>
      </p:sp>
    </p:spTree>
    <p:extLst>
      <p:ext uri="{BB962C8B-B14F-4D97-AF65-F5344CB8AC3E}">
        <p14:creationId xmlns:p14="http://schemas.microsoft.com/office/powerpoint/2010/main" val="41026249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6D420-419E-6B04-C9A4-C89F21ECC3CB}"/>
            </a:ext>
          </a:extLst>
        </p:cNvPr>
        <p:cNvGrpSpPr/>
        <p:nvPr/>
      </p:nvGrpSpPr>
      <p:grpSpPr>
        <a:xfrm>
          <a:off x="0" y="0"/>
          <a:ext cx="0" cy="0"/>
          <a:chOff x="0" y="0"/>
          <a:chExt cx="0" cy="0"/>
        </a:xfrm>
      </p:grpSpPr>
      <p:sp>
        <p:nvSpPr>
          <p:cNvPr id="125" name="PlaceHolder 1">
            <a:extLst>
              <a:ext uri="{FF2B5EF4-FFF2-40B4-BE49-F238E27FC236}">
                <a16:creationId xmlns:a16="http://schemas.microsoft.com/office/drawing/2014/main" id="{6155D109-E0F5-51E1-3AA4-47E703361B48}"/>
              </a:ext>
            </a:extLst>
          </p:cNvPr>
          <p:cNvSpPr>
            <a:spLocks noGrp="1" noRot="1" noChangeAspect="1"/>
          </p:cNvSpPr>
          <p:nvPr>
            <p:ph type="sldImg"/>
          </p:nvPr>
        </p:nvSpPr>
        <p:spPr>
          <a:xfrm>
            <a:off x="685800" y="1143000"/>
            <a:ext cx="5486400" cy="3086100"/>
          </a:xfrm>
          <a:prstGeom prst="rect">
            <a:avLst/>
          </a:prstGeom>
          <a:ln w="0">
            <a:noFill/>
          </a:ln>
        </p:spPr>
      </p:sp>
      <p:sp>
        <p:nvSpPr>
          <p:cNvPr id="126" name="PlaceHolder 2">
            <a:extLst>
              <a:ext uri="{FF2B5EF4-FFF2-40B4-BE49-F238E27FC236}">
                <a16:creationId xmlns:a16="http://schemas.microsoft.com/office/drawing/2014/main" id="{91B122DE-D56C-5A89-68CB-EA82CD0C8F84}"/>
              </a:ext>
            </a:extLst>
          </p:cNvPr>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0">
              <a:lnSpc>
                <a:spcPct val="100000"/>
              </a:lnSpc>
              <a:buNone/>
            </a:pPr>
            <a:endParaRPr lang="en-US" sz="2000" b="0" strike="noStrike" spc="-1" dirty="0">
              <a:solidFill>
                <a:srgbClr val="000000"/>
              </a:solidFill>
              <a:latin typeface="Calibri"/>
            </a:endParaRPr>
          </a:p>
        </p:txBody>
      </p:sp>
      <p:sp>
        <p:nvSpPr>
          <p:cNvPr id="127" name="PlaceHolder 3">
            <a:extLst>
              <a:ext uri="{FF2B5EF4-FFF2-40B4-BE49-F238E27FC236}">
                <a16:creationId xmlns:a16="http://schemas.microsoft.com/office/drawing/2014/main" id="{FDC884C1-BF18-226B-5F93-EEE947207799}"/>
              </a:ext>
            </a:extLst>
          </p:cNvPr>
          <p:cNvSpPr>
            <a:spLocks noGrp="1"/>
          </p:cNvSpPr>
          <p:nvPr>
            <p:ph type="sldNum" idx="16"/>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NL" sz="1200" b="0" strike="noStrike" spc="-1">
                <a:solidFill>
                  <a:srgbClr val="000000"/>
                </a:solidFill>
                <a:latin typeface="Calibri"/>
              </a:defRPr>
            </a:lvl1pPr>
          </a:lstStyle>
          <a:p>
            <a:pPr indent="0" algn="r">
              <a:lnSpc>
                <a:spcPct val="100000"/>
              </a:lnSpc>
              <a:buNone/>
            </a:pPr>
            <a:fld id="{DF17AB75-1ACC-4FFC-AEC6-5DAB55287710}" type="slidenum">
              <a:rPr lang="en-NL" sz="1200" b="0" strike="noStrike" spc="-1">
                <a:solidFill>
                  <a:srgbClr val="000000"/>
                </a:solidFill>
                <a:latin typeface="Calibri"/>
              </a:rPr>
              <a:t>19</a:t>
            </a:fld>
            <a:endParaRPr lang="en-US" sz="1200" b="0" strike="noStrike" spc="-1">
              <a:solidFill>
                <a:srgbClr val="000000"/>
              </a:solidFill>
              <a:latin typeface="Calibri"/>
            </a:endParaRPr>
          </a:p>
        </p:txBody>
      </p:sp>
    </p:spTree>
    <p:extLst>
      <p:ext uri="{BB962C8B-B14F-4D97-AF65-F5344CB8AC3E}">
        <p14:creationId xmlns:p14="http://schemas.microsoft.com/office/powerpoint/2010/main" val="23924005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5C46B-5D91-F2A2-9278-8EC5DD08C1E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3745B04-9ED2-BD03-8484-4A97D1C0EFC1}"/>
              </a:ext>
            </a:extLst>
          </p:cNvPr>
          <p:cNvSpPr>
            <a:spLocks noGrp="1" noRot="1" noChangeAspect="1"/>
          </p:cNvSpPr>
          <p:nvPr>
            <p:ph type="sldImg"/>
          </p:nvPr>
        </p:nvSpPr>
        <p:spPr>
          <a:xfrm>
            <a:off x="533400" y="763588"/>
            <a:ext cx="6704013" cy="3771900"/>
          </a:xfrm>
        </p:spPr>
      </p:sp>
      <p:sp>
        <p:nvSpPr>
          <p:cNvPr id="3" name="Tijdelijke aanduiding voor notities 2">
            <a:extLst>
              <a:ext uri="{FF2B5EF4-FFF2-40B4-BE49-F238E27FC236}">
                <a16:creationId xmlns:a16="http://schemas.microsoft.com/office/drawing/2014/main" id="{25177CF2-7DA1-B092-2A7A-E43DCA426C3B}"/>
              </a:ext>
            </a:extLst>
          </p:cNvPr>
          <p:cNvSpPr>
            <a:spLocks noGrp="1"/>
          </p:cNvSpPr>
          <p:nvPr>
            <p:ph type="body" idx="1"/>
          </p:nvPr>
        </p:nvSpPr>
        <p:spPr/>
        <p:txBody>
          <a:bodyPr/>
          <a:lstStyle/>
          <a:p>
            <a:endParaRPr lang="en-GB" dirty="0"/>
          </a:p>
        </p:txBody>
      </p:sp>
      <p:sp>
        <p:nvSpPr>
          <p:cNvPr id="4" name="Tijdelijke aanduiding voor dianummer 3">
            <a:extLst>
              <a:ext uri="{FF2B5EF4-FFF2-40B4-BE49-F238E27FC236}">
                <a16:creationId xmlns:a16="http://schemas.microsoft.com/office/drawing/2014/main" id="{A0D574D2-BF9F-DCBF-609F-939299BB859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176B4-2F3E-4542-A88B-B482618D0CA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4741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PlaceHolder 1"/>
          <p:cNvSpPr>
            <a:spLocks noGrp="1" noRot="1" noChangeAspect="1"/>
          </p:cNvSpPr>
          <p:nvPr>
            <p:ph type="sldImg"/>
          </p:nvPr>
        </p:nvSpPr>
        <p:spPr>
          <a:xfrm>
            <a:off x="685800" y="1143000"/>
            <a:ext cx="5486400" cy="3086100"/>
          </a:xfrm>
          <a:prstGeom prst="rect">
            <a:avLst/>
          </a:prstGeom>
          <a:ln w="0">
            <a:noFill/>
          </a:ln>
        </p:spPr>
      </p:sp>
      <p:sp>
        <p:nvSpPr>
          <p:cNvPr id="120"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en-US" sz="1800" b="0" strike="noStrike" spc="-1" dirty="0">
              <a:solidFill>
                <a:srgbClr val="000000"/>
              </a:solidFill>
              <a:latin typeface="Calibri"/>
            </a:endParaRPr>
          </a:p>
        </p:txBody>
      </p:sp>
      <p:sp>
        <p:nvSpPr>
          <p:cNvPr id="121" name="PlaceHolder 3"/>
          <p:cNvSpPr>
            <a:spLocks noGrp="1"/>
          </p:cNvSpPr>
          <p:nvPr>
            <p:ph type="sldNum" idx="14"/>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NL" sz="1200" b="0" strike="noStrike" spc="-1">
                <a:solidFill>
                  <a:srgbClr val="000000"/>
                </a:solidFill>
                <a:latin typeface="Calibri"/>
              </a:defRPr>
            </a:lvl1pPr>
          </a:lstStyle>
          <a:p>
            <a:pPr indent="0" algn="r">
              <a:lnSpc>
                <a:spcPct val="100000"/>
              </a:lnSpc>
              <a:buNone/>
            </a:pPr>
            <a:fld id="{05DC93EF-441F-4D2D-A848-B3BEBA61367A}" type="slidenum">
              <a:rPr lang="en-NL" sz="1200" b="0" strike="noStrike" spc="-1">
                <a:solidFill>
                  <a:srgbClr val="000000"/>
                </a:solidFill>
                <a:latin typeface="Calibri"/>
              </a:rPr>
              <a:t>2</a:t>
            </a:fld>
            <a:endParaRPr lang="en-US" sz="1200" b="0" strike="noStrike" spc="-1">
              <a:solidFill>
                <a:srgbClr val="000000"/>
              </a:solidFill>
              <a:latin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pPr algn="l">
              <a:spcAft>
                <a:spcPts val="1500"/>
              </a:spcAft>
            </a:pPr>
            <a:r>
              <a:rPr lang="nl-NL" b="1" i="0" dirty="0">
                <a:solidFill>
                  <a:srgbClr val="292929"/>
                </a:solidFill>
                <a:effectLst/>
                <a:latin typeface="Roboto" panose="02000000000000000000" pitchFamily="2" charset="0"/>
              </a:rPr>
              <a:t>Opmerkingen bij de presentatie: </a:t>
            </a:r>
          </a:p>
          <a:p>
            <a:pPr marL="171450" indent="-171450" algn="l">
              <a:spcAft>
                <a:spcPts val="1500"/>
              </a:spcAft>
              <a:buFont typeface="Arial" panose="020B0604020202020204" pitchFamily="34" charset="0"/>
              <a:buChar char="•"/>
            </a:pPr>
            <a:r>
              <a:rPr lang="nl-NL" b="0" i="0" dirty="0">
                <a:solidFill>
                  <a:srgbClr val="292929"/>
                </a:solidFill>
                <a:effectLst/>
                <a:latin typeface="Roboto" panose="02000000000000000000" pitchFamily="2" charset="0"/>
              </a:rPr>
              <a:t>Bedenk hoeveel tijd je teams geeft voor deze fase. </a:t>
            </a:r>
          </a:p>
          <a:p>
            <a:pPr marL="171450" indent="-171450" algn="l">
              <a:spcAft>
                <a:spcPts val="1500"/>
              </a:spcAft>
              <a:buFont typeface="Arial" panose="020B0604020202020204" pitchFamily="34" charset="0"/>
              <a:buChar char="•"/>
            </a:pPr>
            <a:r>
              <a:rPr lang="nl-NL" b="0" i="0" dirty="0">
                <a:solidFill>
                  <a:srgbClr val="292929"/>
                </a:solidFill>
                <a:effectLst/>
                <a:latin typeface="Roboto" panose="02000000000000000000" pitchFamily="2" charset="0"/>
              </a:rPr>
              <a:t>Herinner de teams er tijdens de fase aan om het canvas in te vullen. </a:t>
            </a:r>
          </a:p>
          <a:p>
            <a:pPr marL="171450" indent="-171450" algn="l">
              <a:spcAft>
                <a:spcPts val="1500"/>
              </a:spcAft>
              <a:buFont typeface="Arial" panose="020B0604020202020204" pitchFamily="34" charset="0"/>
              <a:buChar char="•"/>
            </a:pPr>
            <a:r>
              <a:rPr lang="nl-NL" b="0" i="0" dirty="0">
                <a:solidFill>
                  <a:srgbClr val="292929"/>
                </a:solidFill>
                <a:effectLst/>
                <a:latin typeface="Roboto" panose="02000000000000000000" pitchFamily="2" charset="0"/>
              </a:rPr>
              <a:t>Wanneer het XR concept canvas voor een team voor minstens de helft is ingevuld, geef ze dan een ethische lenskaart om hun concept te verbeteren.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L" dirty="0"/>
          </a:p>
        </p:txBody>
      </p:sp>
      <p:sp>
        <p:nvSpPr>
          <p:cNvPr id="4" name="Slide Number Placeholder 3"/>
          <p:cNvSpPr>
            <a:spLocks noGrp="1"/>
          </p:cNvSpPr>
          <p:nvPr>
            <p:ph type="sldNum" idx="6"/>
          </p:nvPr>
        </p:nvSpPr>
        <p:spPr/>
        <p:txBody>
          <a:bodyPr/>
          <a:lstStyle/>
          <a:p>
            <a:pPr indent="0" algn="r">
              <a:buNone/>
            </a:pPr>
            <a:fld id="{772FA8E7-C150-4E6E-987A-C5F75D150B79}" type="slidenum">
              <a:rPr lang="en-US" sz="1400" b="0" strike="noStrike" spc="-1" smtClean="0">
                <a:solidFill>
                  <a:srgbClr val="000000"/>
                </a:solidFill>
                <a:latin typeface="Calibri"/>
              </a:rPr>
              <a:t>27</a:t>
            </a:fld>
            <a:endParaRPr lang="en-US" sz="1400" b="0" strike="noStrike" spc="-1">
              <a:solidFill>
                <a:srgbClr val="000000"/>
              </a:solidFill>
              <a:latin typeface="Calibri"/>
            </a:endParaRPr>
          </a:p>
        </p:txBody>
      </p:sp>
    </p:spTree>
    <p:extLst>
      <p:ext uri="{BB962C8B-B14F-4D97-AF65-F5344CB8AC3E}">
        <p14:creationId xmlns:p14="http://schemas.microsoft.com/office/powerpoint/2010/main" val="7557453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pPr algn="l">
              <a:spcAft>
                <a:spcPts val="1500"/>
              </a:spcAft>
            </a:pPr>
            <a:r>
              <a:rPr lang="nl-NL" b="1" i="0" dirty="0">
                <a:solidFill>
                  <a:srgbClr val="292929"/>
                </a:solidFill>
                <a:effectLst/>
                <a:latin typeface="Roboto" panose="02000000000000000000" pitchFamily="2" charset="0"/>
              </a:rPr>
              <a:t>Opmerkingen bij de presentatie:</a:t>
            </a:r>
            <a:br>
              <a:rPr lang="nl-NL" b="1" i="0" dirty="0">
                <a:solidFill>
                  <a:srgbClr val="292929"/>
                </a:solidFill>
                <a:effectLst/>
                <a:latin typeface="Roboto" panose="02000000000000000000" pitchFamily="2" charset="0"/>
              </a:rPr>
            </a:br>
            <a:endParaRPr lang="nl-NL" b="1" i="0" dirty="0">
              <a:solidFill>
                <a:srgbClr val="292929"/>
              </a:solidFill>
              <a:effectLst/>
              <a:latin typeface="Roboto" panose="02000000000000000000" pitchFamily="2" charset="0"/>
            </a:endParaRPr>
          </a:p>
          <a:p>
            <a:pPr marL="171450" indent="-171450" algn="l">
              <a:spcAft>
                <a:spcPts val="1500"/>
              </a:spcAft>
              <a:buFont typeface="Arial" panose="020B0604020202020204" pitchFamily="34" charset="0"/>
              <a:buChar char="•"/>
            </a:pPr>
            <a:r>
              <a:rPr lang="nl-NL" b="0" i="0" dirty="0">
                <a:solidFill>
                  <a:srgbClr val="292929"/>
                </a:solidFill>
                <a:effectLst/>
                <a:latin typeface="Roboto" panose="02000000000000000000" pitchFamily="2" charset="0"/>
              </a:rPr>
              <a:t>Wanneer het XR concept canvas voor een team voor minstens de helft gevuld is, geef ze dan een ethische lenskaart om hun concept te verbeteren. </a:t>
            </a:r>
          </a:p>
          <a:p>
            <a:pPr marL="171450" indent="-171450" algn="l">
              <a:spcAft>
                <a:spcPts val="1500"/>
              </a:spcAft>
              <a:buFont typeface="Arial" panose="020B0604020202020204" pitchFamily="34" charset="0"/>
              <a:buChar char="•"/>
            </a:pPr>
            <a:r>
              <a:rPr lang="nl-NL" b="0" i="0" dirty="0">
                <a:solidFill>
                  <a:srgbClr val="292929"/>
                </a:solidFill>
                <a:effectLst/>
                <a:latin typeface="Roboto" panose="02000000000000000000" pitchFamily="2" charset="0"/>
              </a:rPr>
              <a:t>Optie: Je kunt de lenskaarten aanbieden als “nieuwe zorgen die van de klant komen” als ze niet weten hoe ze de kaart moeten contextualiseren. </a:t>
            </a:r>
          </a:p>
          <a:p>
            <a:pPr marL="171450" indent="-171450" algn="l">
              <a:spcAft>
                <a:spcPts val="1500"/>
              </a:spcAft>
              <a:buFont typeface="Arial" panose="020B0604020202020204" pitchFamily="34" charset="0"/>
              <a:buChar char="•"/>
            </a:pPr>
            <a:r>
              <a:rPr lang="nl-NL" b="0" i="0" dirty="0">
                <a:solidFill>
                  <a:srgbClr val="292929"/>
                </a:solidFill>
                <a:effectLst/>
                <a:latin typeface="Roboto" panose="02000000000000000000" pitchFamily="2" charset="0"/>
              </a:rPr>
              <a:t>Laat de spelers de lenskaarten voorlezen aan het team, één vraag per keer.</a:t>
            </a:r>
          </a:p>
          <a:p>
            <a:endParaRPr lang="en-NL" b="0" dirty="0"/>
          </a:p>
        </p:txBody>
      </p:sp>
      <p:sp>
        <p:nvSpPr>
          <p:cNvPr id="4" name="Slide Number Placeholder 3"/>
          <p:cNvSpPr>
            <a:spLocks noGrp="1"/>
          </p:cNvSpPr>
          <p:nvPr>
            <p:ph type="sldNum" idx="6"/>
          </p:nvPr>
        </p:nvSpPr>
        <p:spPr/>
        <p:txBody>
          <a:bodyPr/>
          <a:lstStyle/>
          <a:p>
            <a:pPr indent="0" algn="r">
              <a:buNone/>
            </a:pPr>
            <a:fld id="{772FA8E7-C150-4E6E-987A-C5F75D150B79}" type="slidenum">
              <a:rPr lang="en-US" sz="1400" b="0" strike="noStrike" spc="-1" smtClean="0">
                <a:solidFill>
                  <a:srgbClr val="000000"/>
                </a:solidFill>
                <a:latin typeface="Calibri"/>
              </a:rPr>
              <a:t>28</a:t>
            </a:fld>
            <a:endParaRPr lang="en-US" sz="1400" b="0" strike="noStrike" spc="-1">
              <a:solidFill>
                <a:srgbClr val="000000"/>
              </a:solidFill>
              <a:latin typeface="Calibri"/>
            </a:endParaRPr>
          </a:p>
        </p:txBody>
      </p:sp>
    </p:spTree>
    <p:extLst>
      <p:ext uri="{BB962C8B-B14F-4D97-AF65-F5344CB8AC3E}">
        <p14:creationId xmlns:p14="http://schemas.microsoft.com/office/powerpoint/2010/main" val="28731760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D29A1-BCDF-232C-15DA-BF860DF779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C7EECD-148B-D1CF-EC60-B0EC5844FB54}"/>
              </a:ext>
            </a:extLst>
          </p:cNvPr>
          <p:cNvSpPr>
            <a:spLocks noGrp="1" noRot="1" noChangeAspect="1"/>
          </p:cNvSpPr>
          <p:nvPr>
            <p:ph type="sldImg"/>
          </p:nvPr>
        </p:nvSpPr>
        <p:spPr>
          <a:xfrm>
            <a:off x="533400" y="763588"/>
            <a:ext cx="6704013" cy="3771900"/>
          </a:xfrm>
        </p:spPr>
      </p:sp>
      <p:sp>
        <p:nvSpPr>
          <p:cNvPr id="3" name="Notes Placeholder 2">
            <a:extLst>
              <a:ext uri="{FF2B5EF4-FFF2-40B4-BE49-F238E27FC236}">
                <a16:creationId xmlns:a16="http://schemas.microsoft.com/office/drawing/2014/main" id="{EABC9FED-D25B-A84B-21BA-BCAB6755AD35}"/>
              </a:ext>
            </a:extLst>
          </p:cNvPr>
          <p:cNvSpPr>
            <a:spLocks noGrp="1"/>
          </p:cNvSpPr>
          <p:nvPr>
            <p:ph type="body" idx="1"/>
          </p:nvPr>
        </p:nvSpPr>
        <p:spPr/>
        <p:txBody>
          <a:bodyPr/>
          <a:lstStyle/>
          <a:p>
            <a:endParaRPr lang="en-GB" b="0" dirty="0"/>
          </a:p>
          <a:p>
            <a:r>
              <a:rPr lang="en-GB" b="0" dirty="0" err="1"/>
              <a:t>Presentatienotities</a:t>
            </a:r>
            <a:r>
              <a:rPr lang="en-GB" b="0" dirty="0"/>
              <a:t>:</a:t>
            </a:r>
          </a:p>
          <a:p>
            <a:r>
              <a:rPr lang="en-GB" b="0" dirty="0"/>
              <a:t>•</a:t>
            </a:r>
            <a:r>
              <a:rPr lang="en-GB" b="0" dirty="0" err="1"/>
              <a:t>Wanneer</a:t>
            </a:r>
            <a:r>
              <a:rPr lang="en-GB" b="0" dirty="0"/>
              <a:t> het XR-</a:t>
            </a:r>
            <a:r>
              <a:rPr lang="en-GB" b="0" dirty="0" err="1"/>
              <a:t>conceptcanvas</a:t>
            </a:r>
            <a:r>
              <a:rPr lang="en-GB" b="0" dirty="0"/>
              <a:t> voor </a:t>
            </a:r>
            <a:r>
              <a:rPr lang="en-GB" b="0" dirty="0" err="1"/>
              <a:t>een</a:t>
            </a:r>
            <a:r>
              <a:rPr lang="en-GB" b="0" dirty="0"/>
              <a:t> team voor </a:t>
            </a:r>
            <a:r>
              <a:rPr lang="en-GB" b="0" dirty="0" err="1"/>
              <a:t>minstens</a:t>
            </a:r>
            <a:r>
              <a:rPr lang="en-GB" b="0" dirty="0"/>
              <a:t> de </a:t>
            </a:r>
            <a:r>
              <a:rPr lang="en-GB" b="0" dirty="0" err="1"/>
              <a:t>helft</a:t>
            </a:r>
            <a:r>
              <a:rPr lang="en-GB" b="0" dirty="0"/>
              <a:t> is </a:t>
            </a:r>
            <a:r>
              <a:rPr lang="en-GB" b="0" dirty="0" err="1"/>
              <a:t>ingevuld</a:t>
            </a:r>
            <a:r>
              <a:rPr lang="en-GB" b="0" dirty="0"/>
              <a:t>, </a:t>
            </a:r>
            <a:r>
              <a:rPr lang="en-GB" b="0" dirty="0" err="1"/>
              <a:t>geef</a:t>
            </a:r>
            <a:r>
              <a:rPr lang="en-GB" b="0" dirty="0"/>
              <a:t> hen dan </a:t>
            </a:r>
            <a:r>
              <a:rPr lang="en-GB" b="0" dirty="0" err="1"/>
              <a:t>een</a:t>
            </a:r>
            <a:r>
              <a:rPr lang="en-GB" b="0" dirty="0"/>
              <a:t> </a:t>
            </a:r>
            <a:r>
              <a:rPr lang="en-GB" b="0" dirty="0" err="1"/>
              <a:t>ethische</a:t>
            </a:r>
            <a:endParaRPr lang="en-GB" b="0" dirty="0"/>
          </a:p>
          <a:p>
            <a:r>
              <a:rPr lang="en-GB" b="0" dirty="0" err="1"/>
              <a:t>lenskaart</a:t>
            </a:r>
            <a:r>
              <a:rPr lang="en-GB" b="0" dirty="0"/>
              <a:t> om </a:t>
            </a:r>
            <a:r>
              <a:rPr lang="en-GB" b="0" dirty="0" err="1"/>
              <a:t>hun</a:t>
            </a:r>
            <a:r>
              <a:rPr lang="en-GB" b="0" dirty="0"/>
              <a:t> concept </a:t>
            </a:r>
            <a:r>
              <a:rPr lang="en-GB" b="0" dirty="0" err="1"/>
              <a:t>te</a:t>
            </a:r>
            <a:r>
              <a:rPr lang="en-GB" b="0" dirty="0"/>
              <a:t> </a:t>
            </a:r>
            <a:r>
              <a:rPr lang="en-GB" b="0" dirty="0" err="1"/>
              <a:t>verbeteren</a:t>
            </a:r>
            <a:r>
              <a:rPr lang="en-GB" b="0" dirty="0"/>
              <a:t>.</a:t>
            </a:r>
          </a:p>
          <a:p>
            <a:endParaRPr lang="en-GB" b="0" dirty="0"/>
          </a:p>
          <a:p>
            <a:r>
              <a:rPr lang="en-GB" b="0" dirty="0"/>
              <a:t>•</a:t>
            </a:r>
            <a:r>
              <a:rPr lang="en-GB" b="0" dirty="0" err="1"/>
              <a:t>Optie</a:t>
            </a:r>
            <a:r>
              <a:rPr lang="en-GB" b="0" dirty="0"/>
              <a:t>: u </a:t>
            </a:r>
            <a:r>
              <a:rPr lang="en-GB" b="0" dirty="0" err="1"/>
              <a:t>kunt</a:t>
            </a:r>
            <a:r>
              <a:rPr lang="en-GB" b="0" dirty="0"/>
              <a:t> de </a:t>
            </a:r>
            <a:r>
              <a:rPr lang="en-GB" b="0" dirty="0" err="1"/>
              <a:t>lenskaarten</a:t>
            </a:r>
            <a:r>
              <a:rPr lang="en-GB" b="0" dirty="0"/>
              <a:t> </a:t>
            </a:r>
            <a:r>
              <a:rPr lang="en-GB" b="0" dirty="0" err="1"/>
              <a:t>aanbieden</a:t>
            </a:r>
            <a:r>
              <a:rPr lang="en-GB" b="0" dirty="0"/>
              <a:t> </a:t>
            </a:r>
            <a:r>
              <a:rPr lang="en-GB" b="0" dirty="0" err="1"/>
              <a:t>als</a:t>
            </a:r>
            <a:r>
              <a:rPr lang="en-GB" b="0" dirty="0"/>
              <a:t> “</a:t>
            </a:r>
            <a:r>
              <a:rPr lang="en-GB" b="0" dirty="0" err="1"/>
              <a:t>nieuwe</a:t>
            </a:r>
            <a:r>
              <a:rPr lang="en-GB" b="0" dirty="0"/>
              <a:t> </a:t>
            </a:r>
            <a:r>
              <a:rPr lang="en-GB" b="0" dirty="0" err="1"/>
              <a:t>zorgen</a:t>
            </a:r>
            <a:r>
              <a:rPr lang="en-GB" b="0" dirty="0"/>
              <a:t> van de </a:t>
            </a:r>
            <a:r>
              <a:rPr lang="en-GB" b="0" dirty="0" err="1"/>
              <a:t>klant</a:t>
            </a:r>
            <a:r>
              <a:rPr lang="en-GB" b="0" dirty="0"/>
              <a:t>” </a:t>
            </a:r>
            <a:r>
              <a:rPr lang="en-GB" b="0" dirty="0" err="1"/>
              <a:t>als</a:t>
            </a:r>
            <a:r>
              <a:rPr lang="en-GB" b="0" dirty="0"/>
              <a:t> ze </a:t>
            </a:r>
            <a:r>
              <a:rPr lang="en-GB" b="0" dirty="0" err="1"/>
              <a:t>niet</a:t>
            </a:r>
            <a:r>
              <a:rPr lang="en-GB" b="0" dirty="0"/>
              <a:t> </a:t>
            </a:r>
            <a:r>
              <a:rPr lang="en-GB" b="0" dirty="0" err="1"/>
              <a:t>weten</a:t>
            </a:r>
            <a:r>
              <a:rPr lang="en-GB" b="0" dirty="0"/>
              <a:t> hoe ze de </a:t>
            </a:r>
            <a:r>
              <a:rPr lang="en-GB" b="0" dirty="0" err="1"/>
              <a:t>kaart</a:t>
            </a:r>
            <a:r>
              <a:rPr lang="en-GB" b="0" dirty="0"/>
              <a:t> in context </a:t>
            </a:r>
            <a:r>
              <a:rPr lang="en-GB" b="0" dirty="0" err="1"/>
              <a:t>moeten</a:t>
            </a:r>
            <a:r>
              <a:rPr lang="en-GB" b="0" dirty="0"/>
              <a:t> </a:t>
            </a:r>
            <a:r>
              <a:rPr lang="en-GB" b="0" dirty="0" err="1"/>
              <a:t>plaatsen</a:t>
            </a:r>
            <a:r>
              <a:rPr lang="en-GB" b="0" dirty="0"/>
              <a:t>.</a:t>
            </a:r>
          </a:p>
          <a:p>
            <a:endParaRPr lang="en-GB" b="0" dirty="0"/>
          </a:p>
          <a:p>
            <a:r>
              <a:rPr lang="en-GB" b="0" dirty="0"/>
              <a:t>•Laat de </a:t>
            </a:r>
            <a:r>
              <a:rPr lang="en-GB" b="0" dirty="0" err="1"/>
              <a:t>spelers</a:t>
            </a:r>
            <a:r>
              <a:rPr lang="en-GB" b="0" dirty="0"/>
              <a:t> de lens </a:t>
            </a:r>
            <a:r>
              <a:rPr lang="en-GB" b="0" dirty="0" err="1"/>
              <a:t>kaarten</a:t>
            </a:r>
            <a:r>
              <a:rPr lang="en-GB" b="0" dirty="0"/>
              <a:t> </a:t>
            </a:r>
            <a:r>
              <a:rPr lang="en-GB" b="0" dirty="0" err="1"/>
              <a:t>voorlezen</a:t>
            </a:r>
            <a:r>
              <a:rPr lang="en-GB" b="0" dirty="0"/>
              <a:t> </a:t>
            </a:r>
            <a:r>
              <a:rPr lang="en-GB" b="0" dirty="0" err="1"/>
              <a:t>aan</a:t>
            </a:r>
            <a:r>
              <a:rPr lang="en-GB" b="0" dirty="0"/>
              <a:t> het team, </a:t>
            </a:r>
            <a:r>
              <a:rPr lang="en-GB" b="0" dirty="0" err="1"/>
              <a:t>één</a:t>
            </a:r>
            <a:r>
              <a:rPr lang="en-GB" b="0" dirty="0"/>
              <a:t> </a:t>
            </a:r>
            <a:r>
              <a:rPr lang="en-GB" b="0" dirty="0" err="1"/>
              <a:t>vraag</a:t>
            </a:r>
            <a:r>
              <a:rPr lang="en-GB" b="0" dirty="0"/>
              <a:t> per </a:t>
            </a:r>
            <a:r>
              <a:rPr lang="en-GB" b="0" dirty="0" err="1"/>
              <a:t>keer</a:t>
            </a:r>
            <a:r>
              <a:rPr lang="en-GB" b="0" dirty="0"/>
              <a:t>. </a:t>
            </a:r>
            <a:endParaRPr lang="en-NL" b="0" dirty="0"/>
          </a:p>
        </p:txBody>
      </p:sp>
      <p:sp>
        <p:nvSpPr>
          <p:cNvPr id="4" name="Slide Number Placeholder 3">
            <a:extLst>
              <a:ext uri="{FF2B5EF4-FFF2-40B4-BE49-F238E27FC236}">
                <a16:creationId xmlns:a16="http://schemas.microsoft.com/office/drawing/2014/main" id="{6F673BB2-3096-EA8C-F9CA-A82556BD954E}"/>
              </a:ext>
            </a:extLst>
          </p:cNvPr>
          <p:cNvSpPr>
            <a:spLocks noGrp="1"/>
          </p:cNvSpPr>
          <p:nvPr>
            <p:ph type="sldNum" idx="6"/>
          </p:nvPr>
        </p:nvSpPr>
        <p:spPr/>
        <p:txBody>
          <a:bodyPr/>
          <a:lstStyle/>
          <a:p>
            <a:pPr indent="0" algn="r">
              <a:buNone/>
            </a:pPr>
            <a:fld id="{772FA8E7-C150-4E6E-987A-C5F75D150B79}" type="slidenum">
              <a:rPr lang="en-US" sz="1400" b="0" strike="noStrike" spc="-1" smtClean="0">
                <a:solidFill>
                  <a:srgbClr val="000000"/>
                </a:solidFill>
                <a:latin typeface="Calibri"/>
              </a:rPr>
              <a:t>29</a:t>
            </a:fld>
            <a:endParaRPr lang="en-US" sz="1400" b="0" strike="noStrike" spc="-1">
              <a:solidFill>
                <a:srgbClr val="000000"/>
              </a:solidFill>
              <a:latin typeface="Calibri"/>
            </a:endParaRPr>
          </a:p>
        </p:txBody>
      </p:sp>
    </p:spTree>
    <p:extLst>
      <p:ext uri="{BB962C8B-B14F-4D97-AF65-F5344CB8AC3E}">
        <p14:creationId xmlns:p14="http://schemas.microsoft.com/office/powerpoint/2010/main" val="17753177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pPr algn="l">
              <a:spcAft>
                <a:spcPts val="1500"/>
              </a:spcAft>
            </a:pPr>
            <a:r>
              <a:rPr lang="nl-NL" b="1" i="0" dirty="0">
                <a:solidFill>
                  <a:srgbClr val="292929"/>
                </a:solidFill>
                <a:effectLst/>
                <a:latin typeface="Roboto" panose="02000000000000000000" pitchFamily="2" charset="0"/>
              </a:rPr>
              <a:t>Presentatie Opmerkingen:</a:t>
            </a:r>
            <a:br>
              <a:rPr lang="nl-NL" b="0" i="0" dirty="0">
                <a:solidFill>
                  <a:srgbClr val="292929"/>
                </a:solidFill>
                <a:effectLst/>
                <a:latin typeface="Roboto" panose="02000000000000000000" pitchFamily="2" charset="0"/>
              </a:rPr>
            </a:br>
            <a:r>
              <a:rPr lang="nl-NL" b="0" i="0" dirty="0" err="1">
                <a:solidFill>
                  <a:srgbClr val="292929"/>
                </a:solidFill>
                <a:effectLst/>
                <a:latin typeface="Roboto" panose="02000000000000000000" pitchFamily="2" charset="0"/>
              </a:rPr>
              <a:t>Hava</a:t>
            </a:r>
            <a:r>
              <a:rPr lang="nl-NL" b="0" i="0" dirty="0">
                <a:solidFill>
                  <a:srgbClr val="292929"/>
                </a:solidFill>
                <a:effectLst/>
                <a:latin typeface="Roboto" panose="02000000000000000000" pitchFamily="2" charset="0"/>
              </a:rPr>
              <a:t>-spelers pakken hun persoonlijke profielsheets die ze aan het begin van de workshop hebben ingevuld.</a:t>
            </a:r>
          </a:p>
          <a:p>
            <a:pPr algn="l">
              <a:spcAft>
                <a:spcPts val="1500"/>
              </a:spcAft>
            </a:pPr>
            <a:r>
              <a:rPr lang="nl-NL" b="0" i="0" dirty="0">
                <a:solidFill>
                  <a:srgbClr val="292929"/>
                </a:solidFill>
                <a:effectLst/>
                <a:latin typeface="Roboto" panose="02000000000000000000" pitchFamily="2" charset="0"/>
              </a:rPr>
              <a:t>Aan de hand van dit blad gaan we op zoek naar </a:t>
            </a:r>
            <a:r>
              <a:rPr lang="nl-NL" b="0" i="0" dirty="0" err="1">
                <a:solidFill>
                  <a:srgbClr val="292929"/>
                </a:solidFill>
                <a:effectLst/>
                <a:latin typeface="Roboto" panose="02000000000000000000" pitchFamily="2" charset="0"/>
              </a:rPr>
              <a:t>waardeafstemming</a:t>
            </a:r>
            <a:r>
              <a:rPr lang="nl-NL" b="0" i="0" dirty="0">
                <a:solidFill>
                  <a:srgbClr val="292929"/>
                </a:solidFill>
                <a:effectLst/>
                <a:latin typeface="Roboto" panose="02000000000000000000" pitchFamily="2" charset="0"/>
              </a:rPr>
              <a:t>. </a:t>
            </a:r>
          </a:p>
          <a:p>
            <a:pPr algn="l">
              <a:spcAft>
                <a:spcPts val="1500"/>
              </a:spcAft>
            </a:pPr>
            <a:br>
              <a:rPr lang="nl-NL" b="0" i="0" dirty="0">
                <a:solidFill>
                  <a:srgbClr val="292929"/>
                </a:solidFill>
                <a:effectLst/>
                <a:latin typeface="Roboto" panose="02000000000000000000" pitchFamily="2" charset="0"/>
              </a:rPr>
            </a:br>
            <a:endParaRPr lang="nl-NL" b="0" i="0" dirty="0">
              <a:solidFill>
                <a:srgbClr val="292929"/>
              </a:solidFill>
              <a:effectLst/>
              <a:latin typeface="Roboto" panose="02000000000000000000" pitchFamily="2" charset="0"/>
            </a:endParaRPr>
          </a:p>
          <a:p>
            <a:pPr algn="l">
              <a:spcAft>
                <a:spcPts val="1500"/>
              </a:spcAft>
            </a:pPr>
            <a:r>
              <a:rPr lang="nl-NL" b="0" i="0" dirty="0">
                <a:solidFill>
                  <a:srgbClr val="292929"/>
                </a:solidFill>
                <a:effectLst/>
                <a:latin typeface="Roboto" panose="02000000000000000000" pitchFamily="2" charset="0"/>
              </a:rPr>
              <a:t>Actie: Een bedrijf zal hun oplossing pitchen, de luisteraars moeten hun oplossing beoordelen via het persoonlijke profielblad. </a:t>
            </a:r>
          </a:p>
          <a:p>
            <a:pPr algn="l">
              <a:spcAft>
                <a:spcPts val="1500"/>
              </a:spcAft>
            </a:pPr>
            <a:r>
              <a:rPr lang="nl-NL" b="0" i="0" dirty="0">
                <a:solidFill>
                  <a:srgbClr val="292929"/>
                </a:solidFill>
                <a:effectLst/>
                <a:latin typeface="Roboto" panose="02000000000000000000" pitchFamily="2" charset="0"/>
              </a:rPr>
              <a:t>-- Als je meerdere bedrijven hebt, laat dan het ene bedrijf het andere beoordelen, niet alle bedrijven op één oplossing.</a:t>
            </a:r>
          </a:p>
        </p:txBody>
      </p:sp>
      <p:sp>
        <p:nvSpPr>
          <p:cNvPr id="4" name="Slide Number Placeholder 3"/>
          <p:cNvSpPr>
            <a:spLocks noGrp="1"/>
          </p:cNvSpPr>
          <p:nvPr>
            <p:ph type="sldNum" idx="6"/>
          </p:nvPr>
        </p:nvSpPr>
        <p:spPr/>
        <p:txBody>
          <a:bodyPr/>
          <a:lstStyle/>
          <a:p>
            <a:pPr indent="0" algn="r">
              <a:buNone/>
            </a:pPr>
            <a:fld id="{772FA8E7-C150-4E6E-987A-C5F75D150B79}" type="slidenum">
              <a:rPr lang="en-US" sz="1400" b="0" strike="noStrike" spc="-1" smtClean="0">
                <a:solidFill>
                  <a:srgbClr val="000000"/>
                </a:solidFill>
                <a:latin typeface="Calibri"/>
              </a:rPr>
              <a:t>30</a:t>
            </a:fld>
            <a:endParaRPr lang="en-US" sz="1400" b="0" strike="noStrike" spc="-1">
              <a:solidFill>
                <a:srgbClr val="000000"/>
              </a:solidFill>
              <a:latin typeface="Calibri"/>
            </a:endParaRPr>
          </a:p>
        </p:txBody>
      </p:sp>
    </p:spTree>
    <p:extLst>
      <p:ext uri="{BB962C8B-B14F-4D97-AF65-F5344CB8AC3E}">
        <p14:creationId xmlns:p14="http://schemas.microsoft.com/office/powerpoint/2010/main" val="29549641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CBF89F-8AE9-E68E-6288-7A08F2FF3B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E9046A-C70B-5F1A-8C98-5D92DCCAF30D}"/>
              </a:ext>
            </a:extLst>
          </p:cNvPr>
          <p:cNvSpPr>
            <a:spLocks noGrp="1" noRot="1" noChangeAspect="1"/>
          </p:cNvSpPr>
          <p:nvPr>
            <p:ph type="sldImg"/>
          </p:nvPr>
        </p:nvSpPr>
        <p:spPr>
          <a:xfrm>
            <a:off x="533400" y="763588"/>
            <a:ext cx="6704013" cy="3771900"/>
          </a:xfrm>
        </p:spPr>
      </p:sp>
      <p:sp>
        <p:nvSpPr>
          <p:cNvPr id="3" name="Notes Placeholder 2">
            <a:extLst>
              <a:ext uri="{FF2B5EF4-FFF2-40B4-BE49-F238E27FC236}">
                <a16:creationId xmlns:a16="http://schemas.microsoft.com/office/drawing/2014/main" id="{F434085A-D559-FD1D-9B00-EF7637AE1004}"/>
              </a:ext>
            </a:extLst>
          </p:cNvPr>
          <p:cNvSpPr>
            <a:spLocks noGrp="1"/>
          </p:cNvSpPr>
          <p:nvPr>
            <p:ph type="body" idx="1"/>
          </p:nvPr>
        </p:nvSpPr>
        <p:spPr/>
        <p:txBody>
          <a:bodyPr/>
          <a:lstStyle/>
          <a:p>
            <a:r>
              <a:rPr lang="en-NL" b="1" dirty="0"/>
              <a:t>Presentation Notes:</a:t>
            </a:r>
            <a:br>
              <a:rPr lang="en-NL" dirty="0"/>
            </a:br>
            <a:r>
              <a:rPr lang="en-NL" dirty="0"/>
              <a:t>Hava players grab their personal profile sheets they filled out at the beginning of the workshop. </a:t>
            </a:r>
          </a:p>
          <a:p>
            <a:r>
              <a:rPr lang="en-NL" dirty="0"/>
              <a:t>We are looking for value alignment based on this sheet. </a:t>
            </a:r>
          </a:p>
          <a:p>
            <a:endParaRPr lang="en-NL" dirty="0"/>
          </a:p>
          <a:p>
            <a:r>
              <a:rPr lang="en-NL" dirty="0"/>
              <a:t>Action: A company will pitch their solution, the listeners will need to review their solution via the personal profile sheet. </a:t>
            </a:r>
          </a:p>
          <a:p>
            <a:r>
              <a:rPr lang="en-NL" dirty="0"/>
              <a:t>-- If you have multiple companies, have one company review another, not all companies on one solution. </a:t>
            </a:r>
          </a:p>
        </p:txBody>
      </p:sp>
      <p:sp>
        <p:nvSpPr>
          <p:cNvPr id="4" name="Slide Number Placeholder 3">
            <a:extLst>
              <a:ext uri="{FF2B5EF4-FFF2-40B4-BE49-F238E27FC236}">
                <a16:creationId xmlns:a16="http://schemas.microsoft.com/office/drawing/2014/main" id="{A2B63A83-4A98-25CB-D4A1-338F0FDB365E}"/>
              </a:ext>
            </a:extLst>
          </p:cNvPr>
          <p:cNvSpPr>
            <a:spLocks noGrp="1"/>
          </p:cNvSpPr>
          <p:nvPr>
            <p:ph type="sldNum" idx="6"/>
          </p:nvPr>
        </p:nvSpPr>
        <p:spPr/>
        <p:txBody>
          <a:bodyPr/>
          <a:lstStyle/>
          <a:p>
            <a:pPr indent="0" algn="r">
              <a:buNone/>
            </a:pPr>
            <a:fld id="{772FA8E7-C150-4E6E-987A-C5F75D150B79}" type="slidenum">
              <a:rPr lang="en-US" sz="1400" b="0" strike="noStrike" spc="-1" smtClean="0">
                <a:solidFill>
                  <a:srgbClr val="000000"/>
                </a:solidFill>
                <a:latin typeface="Calibri"/>
              </a:rPr>
              <a:t>31</a:t>
            </a:fld>
            <a:endParaRPr lang="en-US" sz="1400" b="0" strike="noStrike" spc="-1">
              <a:solidFill>
                <a:srgbClr val="000000"/>
              </a:solidFill>
              <a:latin typeface="Calibri"/>
            </a:endParaRPr>
          </a:p>
        </p:txBody>
      </p:sp>
    </p:spTree>
    <p:extLst>
      <p:ext uri="{BB962C8B-B14F-4D97-AF65-F5344CB8AC3E}">
        <p14:creationId xmlns:p14="http://schemas.microsoft.com/office/powerpoint/2010/main" val="14220109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r>
              <a:rPr lang="en-NL" b="1" dirty="0"/>
              <a:t>Presentation Notes:</a:t>
            </a:r>
            <a:br>
              <a:rPr lang="en-NL" dirty="0"/>
            </a:br>
            <a:r>
              <a:rPr lang="en-NL" dirty="0"/>
              <a:t>We are looking for value alignment based on this sheet. </a:t>
            </a:r>
          </a:p>
          <a:p>
            <a:endParaRPr lang="en-NL" dirty="0"/>
          </a:p>
          <a:p>
            <a:r>
              <a:rPr lang="en-NL" dirty="0"/>
              <a:t>Action: A company will pitch their solution, the listeners will need to review their solution via the personal profile sheet. </a:t>
            </a:r>
          </a:p>
          <a:p>
            <a:pPr marL="171450" indent="-171450">
              <a:buFont typeface="Wingdings" pitchFamily="2" charset="2"/>
              <a:buChar char="n"/>
            </a:pPr>
            <a:r>
              <a:rPr lang="en-NL" dirty="0"/>
              <a:t>If you have multiple companies, have one company review another, not all companies on one solution. </a:t>
            </a:r>
          </a:p>
          <a:p>
            <a:pPr marL="171450" indent="-171450">
              <a:buFont typeface="Wingdings" pitchFamily="2" charset="2"/>
              <a:buChar char="n"/>
            </a:pPr>
            <a:endParaRPr lang="en-NL" dirty="0"/>
          </a:p>
          <a:p>
            <a:pPr marL="171450" indent="-171450">
              <a:buFont typeface="Wingdings" pitchFamily="2" charset="2"/>
              <a:buChar char="n"/>
            </a:pPr>
            <a:r>
              <a:rPr lang="en-NL" dirty="0"/>
              <a:t>A</a:t>
            </a:r>
            <a:r>
              <a:rPr lang="en-GB" dirty="0"/>
              <a:t>n</a:t>
            </a:r>
            <a:r>
              <a:rPr lang="en-NL" dirty="0"/>
              <a:t>other ethical lens card should be used from the team assessing the presenting company, please give them a new lens card or use the same one they had before. </a:t>
            </a:r>
          </a:p>
          <a:p>
            <a:endParaRPr lang="en-NL" dirty="0"/>
          </a:p>
        </p:txBody>
      </p:sp>
      <p:sp>
        <p:nvSpPr>
          <p:cNvPr id="4" name="Slide Number Placeholder 3"/>
          <p:cNvSpPr>
            <a:spLocks noGrp="1"/>
          </p:cNvSpPr>
          <p:nvPr>
            <p:ph type="sldNum" idx="6"/>
          </p:nvPr>
        </p:nvSpPr>
        <p:spPr/>
        <p:txBody>
          <a:bodyPr/>
          <a:lstStyle/>
          <a:p>
            <a:pPr indent="0" algn="r">
              <a:buNone/>
            </a:pPr>
            <a:fld id="{772FA8E7-C150-4E6E-987A-C5F75D150B79}" type="slidenum">
              <a:rPr lang="en-US" sz="1400" b="0" strike="noStrike" spc="-1" smtClean="0">
                <a:solidFill>
                  <a:srgbClr val="000000"/>
                </a:solidFill>
                <a:latin typeface="Calibri"/>
              </a:rPr>
              <a:t>32</a:t>
            </a:fld>
            <a:endParaRPr lang="en-US" sz="1400" b="0" strike="noStrike" spc="-1">
              <a:solidFill>
                <a:srgbClr val="000000"/>
              </a:solidFill>
              <a:latin typeface="Calibri"/>
            </a:endParaRPr>
          </a:p>
        </p:txBody>
      </p:sp>
    </p:spTree>
    <p:extLst>
      <p:ext uri="{BB962C8B-B14F-4D97-AF65-F5344CB8AC3E}">
        <p14:creationId xmlns:p14="http://schemas.microsoft.com/office/powerpoint/2010/main" val="36881632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r>
              <a:rPr lang="en-NL" b="1" dirty="0"/>
              <a:t>Presentation Notes:</a:t>
            </a:r>
            <a:endParaRPr lang="en-NL" dirty="0"/>
          </a:p>
          <a:p>
            <a:r>
              <a:rPr lang="en-NL" dirty="0"/>
              <a:t>Action: Collect these evaluation sheets and have players take a small break. Count up the points to deem a ‘winner’ for the session. Give room for deliberation and reflection by the players. </a:t>
            </a:r>
          </a:p>
          <a:p>
            <a:endParaRPr lang="en-NL" dirty="0"/>
          </a:p>
          <a:p>
            <a:r>
              <a:rPr lang="en-NL" dirty="0"/>
              <a:t>Make note of what you found interesting for both company solutions and any ethical or public value ‘red flags’ you noticed. </a:t>
            </a:r>
          </a:p>
          <a:p>
            <a:endParaRPr lang="en-NL" dirty="0"/>
          </a:p>
          <a:p>
            <a:endParaRPr lang="en-NL" dirty="0"/>
          </a:p>
          <a:p>
            <a:endParaRPr lang="en-NL" dirty="0"/>
          </a:p>
        </p:txBody>
      </p:sp>
      <p:sp>
        <p:nvSpPr>
          <p:cNvPr id="4" name="Slide Number Placeholder 3"/>
          <p:cNvSpPr>
            <a:spLocks noGrp="1"/>
          </p:cNvSpPr>
          <p:nvPr>
            <p:ph type="sldNum" idx="6"/>
          </p:nvPr>
        </p:nvSpPr>
        <p:spPr/>
        <p:txBody>
          <a:bodyPr/>
          <a:lstStyle/>
          <a:p>
            <a:pPr indent="0" algn="r">
              <a:buNone/>
            </a:pPr>
            <a:fld id="{772FA8E7-C150-4E6E-987A-C5F75D150B79}" type="slidenum">
              <a:rPr lang="en-US" sz="1400" b="0" strike="noStrike" spc="-1" smtClean="0">
                <a:solidFill>
                  <a:srgbClr val="000000"/>
                </a:solidFill>
                <a:latin typeface="Calibri"/>
              </a:rPr>
              <a:t>33</a:t>
            </a:fld>
            <a:endParaRPr lang="en-US" sz="1400" b="0" strike="noStrike" spc="-1">
              <a:solidFill>
                <a:srgbClr val="000000"/>
              </a:solidFill>
              <a:latin typeface="Calibri"/>
            </a:endParaRPr>
          </a:p>
        </p:txBody>
      </p:sp>
    </p:spTree>
    <p:extLst>
      <p:ext uri="{BB962C8B-B14F-4D97-AF65-F5344CB8AC3E}">
        <p14:creationId xmlns:p14="http://schemas.microsoft.com/office/powerpoint/2010/main" val="19648497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9ACF3-5500-C22A-FCE4-FAA6BAB94D54}"/>
            </a:ext>
          </a:extLst>
        </p:cNvPr>
        <p:cNvGrpSpPr/>
        <p:nvPr/>
      </p:nvGrpSpPr>
      <p:grpSpPr>
        <a:xfrm>
          <a:off x="0" y="0"/>
          <a:ext cx="0" cy="0"/>
          <a:chOff x="0" y="0"/>
          <a:chExt cx="0" cy="0"/>
        </a:xfrm>
      </p:grpSpPr>
      <p:sp>
        <p:nvSpPr>
          <p:cNvPr id="125" name="PlaceHolder 1">
            <a:extLst>
              <a:ext uri="{FF2B5EF4-FFF2-40B4-BE49-F238E27FC236}">
                <a16:creationId xmlns:a16="http://schemas.microsoft.com/office/drawing/2014/main" id="{087A3096-ECA1-7CF2-2810-37272D692F37}"/>
              </a:ext>
            </a:extLst>
          </p:cNvPr>
          <p:cNvSpPr>
            <a:spLocks noGrp="1" noRot="1" noChangeAspect="1"/>
          </p:cNvSpPr>
          <p:nvPr>
            <p:ph type="sldImg"/>
          </p:nvPr>
        </p:nvSpPr>
        <p:spPr>
          <a:xfrm>
            <a:off x="685800" y="1143000"/>
            <a:ext cx="5486400" cy="3086100"/>
          </a:xfrm>
          <a:prstGeom prst="rect">
            <a:avLst/>
          </a:prstGeom>
          <a:ln w="0">
            <a:noFill/>
          </a:ln>
        </p:spPr>
      </p:sp>
      <p:sp>
        <p:nvSpPr>
          <p:cNvPr id="126" name="PlaceHolder 2">
            <a:extLst>
              <a:ext uri="{FF2B5EF4-FFF2-40B4-BE49-F238E27FC236}">
                <a16:creationId xmlns:a16="http://schemas.microsoft.com/office/drawing/2014/main" id="{3FA8E388-330E-46FB-E35A-23F45AD5CFD0}"/>
              </a:ext>
            </a:extLst>
          </p:cNvPr>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r>
              <a:rPr lang="en-NL" sz="2000" dirty="0"/>
              <a:t>S</a:t>
            </a:r>
            <a:r>
              <a:rPr lang="en-GB" sz="2000" dirty="0" err="1"/>
              <a:t>lide</a:t>
            </a:r>
            <a:r>
              <a:rPr lang="en-GB" sz="2000" dirty="0"/>
              <a:t> voor </a:t>
            </a:r>
            <a:r>
              <a:rPr lang="en-GB" sz="2000" dirty="0" err="1"/>
              <a:t>leerlingen</a:t>
            </a:r>
            <a:r>
              <a:rPr lang="en-GB" sz="2000" dirty="0"/>
              <a:t> - </a:t>
            </a:r>
            <a:r>
              <a:rPr lang="en-GB" sz="2000" dirty="0" err="1"/>
              <a:t>Herinnering</a:t>
            </a:r>
            <a:r>
              <a:rPr lang="en-GB" sz="2000" dirty="0"/>
              <a:t> </a:t>
            </a:r>
            <a:r>
              <a:rPr lang="en-GB" sz="2000" dirty="0" err="1"/>
              <a:t>aan</a:t>
            </a:r>
            <a:r>
              <a:rPr lang="en-GB" sz="2000" dirty="0"/>
              <a:t> het </a:t>
            </a:r>
            <a:r>
              <a:rPr lang="en-GB" sz="2000" dirty="0" err="1"/>
              <a:t>einde</a:t>
            </a:r>
            <a:r>
              <a:rPr lang="en-GB" sz="2000" dirty="0"/>
              <a:t> om </a:t>
            </a:r>
            <a:r>
              <a:rPr lang="en-GB" sz="2000" dirty="0" err="1"/>
              <a:t>dit</a:t>
            </a:r>
            <a:r>
              <a:rPr lang="en-GB" sz="2000" dirty="0"/>
              <a:t> </a:t>
            </a:r>
            <a:r>
              <a:rPr lang="en-GB" sz="2000" dirty="0" err="1"/>
              <a:t>opnieuw</a:t>
            </a:r>
            <a:r>
              <a:rPr lang="en-GB" sz="2000" dirty="0"/>
              <a:t> </a:t>
            </a:r>
            <a:r>
              <a:rPr lang="en-GB" sz="2000" dirty="0" err="1"/>
              <a:t>te</a:t>
            </a:r>
            <a:r>
              <a:rPr lang="en-GB" sz="2000" dirty="0"/>
              <a:t> </a:t>
            </a:r>
            <a:r>
              <a:rPr lang="en-GB" sz="2000" dirty="0" err="1"/>
              <a:t>gebruiken</a:t>
            </a:r>
            <a:r>
              <a:rPr lang="en-GB" sz="2000" dirty="0"/>
              <a:t>! </a:t>
            </a:r>
          </a:p>
          <a:p>
            <a:r>
              <a:rPr lang="en-GB" sz="2000" dirty="0"/>
              <a:t>Voor </a:t>
            </a:r>
            <a:r>
              <a:rPr lang="en-GB" sz="2000" dirty="0" err="1"/>
              <a:t>studenten</a:t>
            </a:r>
            <a:r>
              <a:rPr lang="en-GB" sz="2000" dirty="0"/>
              <a:t> of </a:t>
            </a:r>
            <a:r>
              <a:rPr lang="en-GB" sz="2000" dirty="0" err="1"/>
              <a:t>nieuwe</a:t>
            </a:r>
            <a:r>
              <a:rPr lang="en-GB" sz="2000" dirty="0"/>
              <a:t> </a:t>
            </a:r>
            <a:r>
              <a:rPr lang="en-GB" sz="2000" dirty="0" err="1"/>
              <a:t>leerlingen</a:t>
            </a:r>
            <a:r>
              <a:rPr lang="en-GB" sz="2000" dirty="0"/>
              <a:t> die </a:t>
            </a:r>
            <a:r>
              <a:rPr lang="en-GB" sz="2000" dirty="0" err="1"/>
              <a:t>meer</a:t>
            </a:r>
            <a:r>
              <a:rPr lang="en-GB" sz="2000" dirty="0"/>
              <a:t> </a:t>
            </a:r>
            <a:r>
              <a:rPr lang="en-GB" sz="2000" dirty="0" err="1"/>
              <a:t>tijd</a:t>
            </a:r>
            <a:r>
              <a:rPr lang="en-GB" sz="2000" dirty="0"/>
              <a:t> </a:t>
            </a:r>
            <a:r>
              <a:rPr lang="en-GB" sz="2000" dirty="0" err="1"/>
              <a:t>nodig</a:t>
            </a:r>
            <a:r>
              <a:rPr lang="en-GB" sz="2000" dirty="0"/>
              <a:t> </a:t>
            </a:r>
            <a:r>
              <a:rPr lang="en-GB" sz="2000" dirty="0" err="1"/>
              <a:t>hebben</a:t>
            </a:r>
            <a:r>
              <a:rPr lang="en-GB" sz="2000" dirty="0"/>
              <a:t> om </a:t>
            </a:r>
            <a:r>
              <a:rPr lang="en-GB" sz="2000" dirty="0" err="1"/>
              <a:t>na</a:t>
            </a:r>
            <a:r>
              <a:rPr lang="en-GB" sz="2000" dirty="0"/>
              <a:t> </a:t>
            </a:r>
            <a:r>
              <a:rPr lang="en-GB" sz="2000" dirty="0" err="1"/>
              <a:t>te</a:t>
            </a:r>
            <a:r>
              <a:rPr lang="en-GB" sz="2000" dirty="0"/>
              <a:t> </a:t>
            </a:r>
            <a:r>
              <a:rPr lang="en-GB" sz="2000" dirty="0" err="1"/>
              <a:t>denken</a:t>
            </a:r>
            <a:r>
              <a:rPr lang="en-GB" sz="2000" dirty="0"/>
              <a:t> over de </a:t>
            </a:r>
            <a:r>
              <a:rPr lang="en-GB" sz="2000" dirty="0" err="1"/>
              <a:t>concepten</a:t>
            </a:r>
            <a:r>
              <a:rPr lang="en-GB" sz="2000" dirty="0"/>
              <a:t> die we in het </a:t>
            </a:r>
            <a:r>
              <a:rPr lang="en-GB" sz="2000" dirty="0" err="1"/>
              <a:t>spel</a:t>
            </a:r>
            <a:r>
              <a:rPr lang="en-GB" sz="2000" dirty="0"/>
              <a:t> </a:t>
            </a:r>
            <a:r>
              <a:rPr lang="en-GB" sz="2000" dirty="0" err="1"/>
              <a:t>bespreken</a:t>
            </a:r>
            <a:r>
              <a:rPr lang="en-GB" sz="2000" dirty="0"/>
              <a:t>. Voor </a:t>
            </a:r>
            <a:r>
              <a:rPr lang="en-GB" sz="2000" dirty="0" err="1"/>
              <a:t>een</a:t>
            </a:r>
            <a:r>
              <a:rPr lang="en-GB" sz="2000" dirty="0"/>
              <a:t> </a:t>
            </a:r>
            <a:r>
              <a:rPr lang="en-GB" sz="2000" dirty="0" err="1"/>
              <a:t>publiek</a:t>
            </a:r>
            <a:r>
              <a:rPr lang="en-GB" sz="2000" dirty="0"/>
              <a:t> </a:t>
            </a:r>
            <a:r>
              <a:rPr lang="en-GB" sz="2000" dirty="0" err="1"/>
              <a:t>dat</a:t>
            </a:r>
            <a:r>
              <a:rPr lang="en-GB" sz="2000" dirty="0"/>
              <a:t> minder </a:t>
            </a:r>
            <a:r>
              <a:rPr lang="en-GB" sz="2000" dirty="0" err="1"/>
              <a:t>gebruik</a:t>
            </a:r>
            <a:r>
              <a:rPr lang="en-GB" sz="2000" dirty="0"/>
              <a:t> </a:t>
            </a:r>
            <a:r>
              <a:rPr lang="en-GB" sz="2000" dirty="0" err="1"/>
              <a:t>maakt</a:t>
            </a:r>
            <a:r>
              <a:rPr lang="en-GB" sz="2000" dirty="0"/>
              <a:t> van </a:t>
            </a:r>
            <a:r>
              <a:rPr lang="en-GB" sz="2000" dirty="0" err="1"/>
              <a:t>andere</a:t>
            </a:r>
            <a:r>
              <a:rPr lang="en-GB" sz="2000" dirty="0"/>
              <a:t> </a:t>
            </a:r>
            <a:r>
              <a:rPr lang="en-GB" sz="2000" dirty="0" err="1"/>
              <a:t>hulpmiddelen</a:t>
            </a:r>
            <a:r>
              <a:rPr lang="en-GB" sz="2000" dirty="0"/>
              <a:t> of '</a:t>
            </a:r>
            <a:r>
              <a:rPr lang="en-GB" sz="2000" dirty="0" err="1"/>
              <a:t>volgende</a:t>
            </a:r>
            <a:r>
              <a:rPr lang="en-GB" sz="2000" dirty="0"/>
              <a:t> </a:t>
            </a:r>
            <a:r>
              <a:rPr lang="en-GB" sz="2000" dirty="0" err="1"/>
              <a:t>stappen</a:t>
            </a:r>
            <a:r>
              <a:rPr lang="en-GB" sz="2000" dirty="0"/>
              <a:t>' </a:t>
            </a:r>
            <a:r>
              <a:rPr lang="en-GB" sz="2000" dirty="0" err="1"/>
              <a:t>na</a:t>
            </a:r>
            <a:r>
              <a:rPr lang="en-GB" sz="2000" dirty="0"/>
              <a:t> het </a:t>
            </a:r>
            <a:r>
              <a:rPr lang="en-GB" sz="2000" dirty="0" err="1"/>
              <a:t>spel</a:t>
            </a:r>
            <a:r>
              <a:rPr lang="en-GB" sz="2000" dirty="0"/>
              <a:t> in </a:t>
            </a:r>
            <a:r>
              <a:rPr lang="en-GB" sz="2000" dirty="0" err="1"/>
              <a:t>hun</a:t>
            </a:r>
            <a:r>
              <a:rPr lang="en-GB" sz="2000" dirty="0"/>
              <a:t> </a:t>
            </a:r>
            <a:r>
              <a:rPr lang="en-GB" sz="2000" dirty="0" err="1"/>
              <a:t>werk</a:t>
            </a:r>
            <a:r>
              <a:rPr lang="en-GB" sz="2000" dirty="0"/>
              <a:t>. </a:t>
            </a:r>
            <a:endParaRPr lang="en-NL" sz="2000" dirty="0"/>
          </a:p>
          <a:p>
            <a:pPr marL="216000" indent="0">
              <a:lnSpc>
                <a:spcPct val="100000"/>
              </a:lnSpc>
              <a:buNone/>
            </a:pPr>
            <a:endParaRPr lang="en-US" sz="2000" b="0" strike="noStrike" spc="-1" dirty="0">
              <a:solidFill>
                <a:srgbClr val="000000"/>
              </a:solidFill>
              <a:latin typeface="Calibri"/>
            </a:endParaRPr>
          </a:p>
          <a:p>
            <a:pPr marL="216000" indent="0">
              <a:lnSpc>
                <a:spcPct val="100000"/>
              </a:lnSpc>
              <a:buNone/>
            </a:pPr>
            <a:endParaRPr lang="en-US" sz="2000" b="0" strike="noStrike" spc="-1" dirty="0">
              <a:solidFill>
                <a:srgbClr val="000000"/>
              </a:solidFill>
              <a:latin typeface="Calibri"/>
            </a:endParaRPr>
          </a:p>
        </p:txBody>
      </p:sp>
      <p:sp>
        <p:nvSpPr>
          <p:cNvPr id="127" name="PlaceHolder 3">
            <a:extLst>
              <a:ext uri="{FF2B5EF4-FFF2-40B4-BE49-F238E27FC236}">
                <a16:creationId xmlns:a16="http://schemas.microsoft.com/office/drawing/2014/main" id="{CAA1D00B-A5B6-9C6E-CA33-810C03D23FFC}"/>
              </a:ext>
            </a:extLst>
          </p:cNvPr>
          <p:cNvSpPr>
            <a:spLocks noGrp="1"/>
          </p:cNvSpPr>
          <p:nvPr>
            <p:ph type="sldNum" idx="16"/>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NL" sz="1200" b="0" strike="noStrike" spc="-1">
                <a:solidFill>
                  <a:srgbClr val="000000"/>
                </a:solidFill>
                <a:latin typeface="Calibri"/>
              </a:defRPr>
            </a:lvl1pPr>
          </a:lstStyle>
          <a:p>
            <a:pPr indent="0" algn="r">
              <a:lnSpc>
                <a:spcPct val="100000"/>
              </a:lnSpc>
              <a:buNone/>
            </a:pPr>
            <a:fld id="{DF17AB75-1ACC-4FFC-AEC6-5DAB55287710}" type="slidenum">
              <a:rPr lang="en-NL" sz="1200" b="0" strike="noStrike" spc="-1">
                <a:solidFill>
                  <a:srgbClr val="000000"/>
                </a:solidFill>
                <a:latin typeface="Calibri"/>
              </a:rPr>
              <a:t>36</a:t>
            </a:fld>
            <a:endParaRPr lang="en-US" sz="1200" b="0" strike="noStrike" spc="-1">
              <a:solidFill>
                <a:srgbClr val="000000"/>
              </a:solidFill>
              <a:latin typeface="Calibri"/>
            </a:endParaRPr>
          </a:p>
        </p:txBody>
      </p:sp>
    </p:spTree>
    <p:extLst>
      <p:ext uri="{BB962C8B-B14F-4D97-AF65-F5344CB8AC3E}">
        <p14:creationId xmlns:p14="http://schemas.microsoft.com/office/powerpoint/2010/main" val="34286224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r>
              <a:rPr lang="en-GB" sz="1200" b="1" spc="-1" dirty="0">
                <a:solidFill>
                  <a:schemeClr val="dk1"/>
                </a:solidFill>
                <a:latin typeface="General Sans" pitchFamily="2" charset="77"/>
              </a:rPr>
              <a:t>Het </a:t>
            </a:r>
            <a:r>
              <a:rPr lang="en-GB" sz="1200" b="1" spc="-1" dirty="0" err="1">
                <a:solidFill>
                  <a:schemeClr val="dk1"/>
                </a:solidFill>
                <a:latin typeface="General Sans" pitchFamily="2" charset="77"/>
              </a:rPr>
              <a:t>besluitvormings</a:t>
            </a:r>
            <a:r>
              <a:rPr lang="en-GB" sz="1200" b="1" spc="-1" dirty="0">
                <a:solidFill>
                  <a:schemeClr val="dk1"/>
                </a:solidFill>
                <a:latin typeface="General Sans" pitchFamily="2" charset="77"/>
              </a:rPr>
              <a:t>- </a:t>
            </a:r>
            <a:r>
              <a:rPr lang="en-GB" sz="1200" b="1" spc="-1" dirty="0" err="1">
                <a:solidFill>
                  <a:schemeClr val="dk1"/>
                </a:solidFill>
                <a:latin typeface="General Sans" pitchFamily="2" charset="77"/>
              </a:rPr>
              <a:t>en</a:t>
            </a:r>
            <a:r>
              <a:rPr lang="en-GB" sz="1200" b="1" spc="-1" dirty="0">
                <a:solidFill>
                  <a:schemeClr val="dk1"/>
                </a:solidFill>
                <a:latin typeface="General Sans" pitchFamily="2" charset="77"/>
              </a:rPr>
              <a:t> </a:t>
            </a:r>
            <a:r>
              <a:rPr lang="en-GB" sz="1200" b="1" spc="-1" dirty="0" err="1">
                <a:solidFill>
                  <a:schemeClr val="dk1"/>
                </a:solidFill>
                <a:latin typeface="General Sans" pitchFamily="2" charset="77"/>
              </a:rPr>
              <a:t>afwegingsformulier</a:t>
            </a:r>
            <a:r>
              <a:rPr lang="en-GB" sz="1200" b="1" spc="-1" dirty="0">
                <a:solidFill>
                  <a:schemeClr val="dk1"/>
                </a:solidFill>
                <a:latin typeface="General Sans" pitchFamily="2" charset="77"/>
              </a:rPr>
              <a:t> is </a:t>
            </a:r>
            <a:r>
              <a:rPr lang="en-GB" sz="1200" b="1" spc="-1" dirty="0" err="1">
                <a:solidFill>
                  <a:schemeClr val="dk1"/>
                </a:solidFill>
                <a:latin typeface="General Sans" pitchFamily="2" charset="77"/>
              </a:rPr>
              <a:t>bedoeld</a:t>
            </a:r>
            <a:r>
              <a:rPr lang="en-GB" sz="1200" b="1" spc="-1" dirty="0">
                <a:solidFill>
                  <a:schemeClr val="dk1"/>
                </a:solidFill>
                <a:latin typeface="General Sans" pitchFamily="2" charset="77"/>
              </a:rPr>
              <a:t> voor </a:t>
            </a:r>
            <a:r>
              <a:rPr lang="en-GB" sz="1200" b="1" spc="-1" dirty="0" err="1">
                <a:solidFill>
                  <a:schemeClr val="dk1"/>
                </a:solidFill>
                <a:latin typeface="General Sans" pitchFamily="2" charset="77"/>
              </a:rPr>
              <a:t>doelgroepen</a:t>
            </a:r>
            <a:r>
              <a:rPr lang="en-GB" sz="1200" b="1" spc="-1" dirty="0">
                <a:solidFill>
                  <a:schemeClr val="dk1"/>
                </a:solidFill>
                <a:latin typeface="General Sans" pitchFamily="2" charset="77"/>
              </a:rPr>
              <a:t> </a:t>
            </a:r>
            <a:r>
              <a:rPr lang="en-GB" sz="1200" b="1" spc="-1" dirty="0" err="1">
                <a:solidFill>
                  <a:schemeClr val="dk1"/>
                </a:solidFill>
                <a:latin typeface="General Sans" pitchFamily="2" charset="77"/>
              </a:rPr>
              <a:t>en</a:t>
            </a:r>
            <a:r>
              <a:rPr lang="en-GB" sz="1200" b="1" spc="-1" dirty="0">
                <a:solidFill>
                  <a:schemeClr val="dk1"/>
                </a:solidFill>
                <a:latin typeface="General Sans" pitchFamily="2" charset="77"/>
              </a:rPr>
              <a:t> </a:t>
            </a:r>
            <a:r>
              <a:rPr lang="en-GB" sz="1200" b="1" spc="-1" dirty="0" err="1">
                <a:solidFill>
                  <a:schemeClr val="dk1"/>
                </a:solidFill>
                <a:latin typeface="General Sans" pitchFamily="2" charset="77"/>
              </a:rPr>
              <a:t>spelers</a:t>
            </a:r>
            <a:r>
              <a:rPr lang="en-GB" sz="1200" b="1" spc="-1" dirty="0">
                <a:solidFill>
                  <a:schemeClr val="dk1"/>
                </a:solidFill>
                <a:latin typeface="General Sans" pitchFamily="2" charset="77"/>
              </a:rPr>
              <a:t> met </a:t>
            </a:r>
            <a:r>
              <a:rPr lang="en-GB" sz="1200" b="1" spc="-1" dirty="0" err="1">
                <a:solidFill>
                  <a:schemeClr val="dk1"/>
                </a:solidFill>
                <a:latin typeface="General Sans" pitchFamily="2" charset="77"/>
              </a:rPr>
              <a:t>besluitvormende</a:t>
            </a:r>
            <a:r>
              <a:rPr lang="en-GB" sz="1200" b="1" spc="-1" dirty="0">
                <a:solidFill>
                  <a:schemeClr val="dk1"/>
                </a:solidFill>
                <a:latin typeface="General Sans" pitchFamily="2" charset="77"/>
              </a:rPr>
              <a:t> </a:t>
            </a:r>
            <a:r>
              <a:rPr lang="en-GB" sz="1200" b="1" spc="-1" dirty="0" err="1">
                <a:solidFill>
                  <a:schemeClr val="dk1"/>
                </a:solidFill>
                <a:latin typeface="General Sans" pitchFamily="2" charset="77"/>
              </a:rPr>
              <a:t>functies</a:t>
            </a:r>
            <a:r>
              <a:rPr lang="en-GB" sz="1200" b="1" spc="-1" dirty="0">
                <a:solidFill>
                  <a:schemeClr val="dk1"/>
                </a:solidFill>
                <a:latin typeface="General Sans" pitchFamily="2" charset="77"/>
              </a:rPr>
              <a:t> </a:t>
            </a:r>
            <a:r>
              <a:rPr lang="en-GB" sz="1200" b="1" spc="-1" dirty="0" err="1">
                <a:solidFill>
                  <a:schemeClr val="dk1"/>
                </a:solidFill>
                <a:latin typeface="General Sans" pitchFamily="2" charset="77"/>
              </a:rPr>
              <a:t>binnen</a:t>
            </a:r>
            <a:r>
              <a:rPr lang="en-GB" sz="1200" b="1" spc="-1" dirty="0">
                <a:solidFill>
                  <a:schemeClr val="dk1"/>
                </a:solidFill>
                <a:latin typeface="General Sans" pitchFamily="2" charset="77"/>
              </a:rPr>
              <a:t> </a:t>
            </a:r>
            <a:r>
              <a:rPr lang="en-GB" sz="1200" b="1" spc="-1" dirty="0" err="1">
                <a:solidFill>
                  <a:schemeClr val="dk1"/>
                </a:solidFill>
                <a:latin typeface="General Sans" pitchFamily="2" charset="77"/>
              </a:rPr>
              <a:t>instellingen</a:t>
            </a:r>
            <a:r>
              <a:rPr lang="en-GB" sz="1200" b="1" spc="-1" dirty="0">
                <a:solidFill>
                  <a:schemeClr val="dk1"/>
                </a:solidFill>
                <a:latin typeface="General Sans" pitchFamily="2" charset="77"/>
              </a:rPr>
              <a:t>. Het </a:t>
            </a:r>
            <a:r>
              <a:rPr lang="en-GB" sz="1200" b="1" spc="-1" dirty="0" err="1">
                <a:solidFill>
                  <a:schemeClr val="dk1"/>
                </a:solidFill>
                <a:latin typeface="General Sans" pitchFamily="2" charset="77"/>
              </a:rPr>
              <a:t>kan</a:t>
            </a:r>
            <a:r>
              <a:rPr lang="en-GB" sz="1200" b="1" spc="-1" dirty="0">
                <a:solidFill>
                  <a:schemeClr val="dk1"/>
                </a:solidFill>
                <a:latin typeface="General Sans" pitchFamily="2" charset="77"/>
              </a:rPr>
              <a:t> </a:t>
            </a:r>
            <a:r>
              <a:rPr lang="en-GB" sz="1200" b="1" spc="-1" dirty="0" err="1">
                <a:solidFill>
                  <a:schemeClr val="dk1"/>
                </a:solidFill>
                <a:latin typeface="General Sans" pitchFamily="2" charset="77"/>
              </a:rPr>
              <a:t>ook</a:t>
            </a:r>
            <a:r>
              <a:rPr lang="en-GB" sz="1200" b="1" spc="-1" dirty="0">
                <a:solidFill>
                  <a:schemeClr val="dk1"/>
                </a:solidFill>
                <a:latin typeface="General Sans" pitchFamily="2" charset="77"/>
              </a:rPr>
              <a:t> </a:t>
            </a:r>
            <a:r>
              <a:rPr lang="en-GB" sz="1200" b="1" spc="-1" dirty="0" err="1">
                <a:solidFill>
                  <a:schemeClr val="dk1"/>
                </a:solidFill>
                <a:latin typeface="General Sans" pitchFamily="2" charset="77"/>
              </a:rPr>
              <a:t>nuttig</a:t>
            </a:r>
            <a:r>
              <a:rPr lang="en-GB" sz="1200" b="1" spc="-1" dirty="0">
                <a:solidFill>
                  <a:schemeClr val="dk1"/>
                </a:solidFill>
                <a:latin typeface="General Sans" pitchFamily="2" charset="77"/>
              </a:rPr>
              <a:t> </a:t>
            </a:r>
            <a:r>
              <a:rPr lang="en-GB" sz="1200" b="1" spc="-1" dirty="0" err="1">
                <a:solidFill>
                  <a:schemeClr val="dk1"/>
                </a:solidFill>
                <a:latin typeface="General Sans" pitchFamily="2" charset="77"/>
              </a:rPr>
              <a:t>zijn</a:t>
            </a:r>
            <a:r>
              <a:rPr lang="en-GB" sz="1200" b="1" spc="-1" dirty="0">
                <a:solidFill>
                  <a:schemeClr val="dk1"/>
                </a:solidFill>
                <a:latin typeface="General Sans" pitchFamily="2" charset="77"/>
              </a:rPr>
              <a:t> voor </a:t>
            </a:r>
            <a:r>
              <a:rPr lang="en-GB" sz="1200" b="1" spc="-1" dirty="0" err="1">
                <a:solidFill>
                  <a:schemeClr val="dk1"/>
                </a:solidFill>
                <a:latin typeface="General Sans" pitchFamily="2" charset="77"/>
              </a:rPr>
              <a:t>docenten</a:t>
            </a:r>
            <a:r>
              <a:rPr lang="en-GB" sz="1200" b="1" spc="-1" dirty="0">
                <a:solidFill>
                  <a:schemeClr val="dk1"/>
                </a:solidFill>
                <a:latin typeface="General Sans" pitchFamily="2" charset="77"/>
              </a:rPr>
              <a:t> </a:t>
            </a:r>
            <a:r>
              <a:rPr lang="en-GB" sz="1200" b="1" spc="-1" dirty="0" err="1">
                <a:solidFill>
                  <a:schemeClr val="dk1"/>
                </a:solidFill>
                <a:latin typeface="General Sans" pitchFamily="2" charset="77"/>
              </a:rPr>
              <a:t>en</a:t>
            </a:r>
            <a:r>
              <a:rPr lang="en-GB" sz="1200" b="1" spc="-1" dirty="0">
                <a:solidFill>
                  <a:schemeClr val="dk1"/>
                </a:solidFill>
                <a:latin typeface="General Sans" pitchFamily="2" charset="77"/>
              </a:rPr>
              <a:t> </a:t>
            </a:r>
            <a:r>
              <a:rPr lang="en-GB" sz="1200" b="1" spc="-1" dirty="0" err="1">
                <a:solidFill>
                  <a:schemeClr val="dk1"/>
                </a:solidFill>
                <a:latin typeface="General Sans" pitchFamily="2" charset="77"/>
              </a:rPr>
              <a:t>informatiemanagers</a:t>
            </a:r>
            <a:r>
              <a:rPr lang="en-GB" sz="1200" b="1" spc="-1" dirty="0">
                <a:solidFill>
                  <a:schemeClr val="dk1"/>
                </a:solidFill>
                <a:latin typeface="General Sans" pitchFamily="2" charset="77"/>
              </a:rPr>
              <a:t> die </a:t>
            </a:r>
            <a:r>
              <a:rPr lang="en-GB" sz="1200" b="1" spc="-1" dirty="0" err="1">
                <a:solidFill>
                  <a:schemeClr val="dk1"/>
                </a:solidFill>
                <a:latin typeface="General Sans" pitchFamily="2" charset="77"/>
              </a:rPr>
              <a:t>zich</a:t>
            </a:r>
            <a:r>
              <a:rPr lang="en-GB" sz="1200" b="1" spc="-1" dirty="0">
                <a:solidFill>
                  <a:schemeClr val="dk1"/>
                </a:solidFill>
                <a:latin typeface="General Sans" pitchFamily="2" charset="77"/>
              </a:rPr>
              <a:t> in </a:t>
            </a:r>
            <a:r>
              <a:rPr lang="en-GB" sz="1200" b="1" spc="-1" dirty="0" err="1">
                <a:solidFill>
                  <a:schemeClr val="dk1"/>
                </a:solidFill>
                <a:latin typeface="General Sans" pitchFamily="2" charset="77"/>
              </a:rPr>
              <a:t>besluitvormingsscenario's</a:t>
            </a:r>
            <a:r>
              <a:rPr lang="en-GB" sz="1200" b="1" spc="-1" dirty="0">
                <a:solidFill>
                  <a:schemeClr val="dk1"/>
                </a:solidFill>
                <a:latin typeface="General Sans" pitchFamily="2" charset="77"/>
              </a:rPr>
              <a:t>/</a:t>
            </a:r>
            <a:r>
              <a:rPr lang="en-GB" sz="1200" b="1" spc="-1" dirty="0" err="1">
                <a:solidFill>
                  <a:schemeClr val="dk1"/>
                </a:solidFill>
                <a:latin typeface="General Sans" pitchFamily="2" charset="77"/>
              </a:rPr>
              <a:t>functies</a:t>
            </a:r>
            <a:r>
              <a:rPr lang="en-GB" sz="1200" b="1" spc="-1" dirty="0">
                <a:solidFill>
                  <a:schemeClr val="dk1"/>
                </a:solidFill>
                <a:latin typeface="General Sans" pitchFamily="2" charset="77"/>
              </a:rPr>
              <a:t> </a:t>
            </a:r>
            <a:r>
              <a:rPr lang="en-GB" sz="1200" b="1" spc="-1" dirty="0" err="1">
                <a:solidFill>
                  <a:schemeClr val="dk1"/>
                </a:solidFill>
                <a:latin typeface="General Sans" pitchFamily="2" charset="77"/>
              </a:rPr>
              <a:t>bevinden</a:t>
            </a:r>
            <a:r>
              <a:rPr lang="en-GB" sz="1200" b="1" spc="-1" dirty="0">
                <a:solidFill>
                  <a:schemeClr val="dk1"/>
                </a:solidFill>
                <a:latin typeface="General Sans" pitchFamily="2" charset="77"/>
              </a:rPr>
              <a:t>.</a:t>
            </a:r>
          </a:p>
          <a:p>
            <a:endParaRPr lang="en-NL" dirty="0"/>
          </a:p>
          <a:p>
            <a:r>
              <a:rPr lang="en-NL" dirty="0"/>
              <a:t>Host notes:</a:t>
            </a:r>
            <a:br>
              <a:rPr lang="en-NL" dirty="0"/>
            </a:br>
            <a:r>
              <a:rPr lang="en-NL" dirty="0"/>
              <a:t>Introduce the decision making sheet and why you find it valuable for your players. </a:t>
            </a:r>
          </a:p>
        </p:txBody>
      </p:sp>
      <p:sp>
        <p:nvSpPr>
          <p:cNvPr id="4" name="Slide Number Placeholder 3"/>
          <p:cNvSpPr>
            <a:spLocks noGrp="1"/>
          </p:cNvSpPr>
          <p:nvPr>
            <p:ph type="sldNum" idx="6"/>
          </p:nvPr>
        </p:nvSpPr>
        <p:spPr/>
        <p:txBody>
          <a:bodyPr/>
          <a:lstStyle/>
          <a:p>
            <a:pPr indent="0" algn="r">
              <a:buNone/>
            </a:pPr>
            <a:fld id="{772FA8E7-C150-4E6E-987A-C5F75D150B79}" type="slidenum">
              <a:rPr lang="en-US" sz="1400" b="0" strike="noStrike" spc="-1" smtClean="0">
                <a:solidFill>
                  <a:srgbClr val="000000"/>
                </a:solidFill>
                <a:latin typeface="Calibri"/>
              </a:rPr>
              <a:t>37</a:t>
            </a:fld>
            <a:endParaRPr lang="en-US" sz="1400" b="0" strike="noStrike" spc="-1">
              <a:solidFill>
                <a:srgbClr val="000000"/>
              </a:solidFill>
              <a:latin typeface="Calibri"/>
            </a:endParaRPr>
          </a:p>
        </p:txBody>
      </p:sp>
    </p:spTree>
    <p:extLst>
      <p:ext uri="{BB962C8B-B14F-4D97-AF65-F5344CB8AC3E}">
        <p14:creationId xmlns:p14="http://schemas.microsoft.com/office/powerpoint/2010/main" val="14521653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201A0-D875-0256-18D3-EFF993A1D8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A1BD95-5639-6A4D-6AA6-E45B7AEF82B3}"/>
              </a:ext>
            </a:extLst>
          </p:cNvPr>
          <p:cNvSpPr>
            <a:spLocks noGrp="1" noRot="1" noChangeAspect="1"/>
          </p:cNvSpPr>
          <p:nvPr>
            <p:ph type="sldImg"/>
          </p:nvPr>
        </p:nvSpPr>
        <p:spPr>
          <a:xfrm>
            <a:off x="533400" y="763588"/>
            <a:ext cx="6704013" cy="3771900"/>
          </a:xfrm>
        </p:spPr>
      </p:sp>
      <p:sp>
        <p:nvSpPr>
          <p:cNvPr id="3" name="Notes Placeholder 2">
            <a:extLst>
              <a:ext uri="{FF2B5EF4-FFF2-40B4-BE49-F238E27FC236}">
                <a16:creationId xmlns:a16="http://schemas.microsoft.com/office/drawing/2014/main" id="{A6079877-42CD-0E20-6A72-E079FDC905D6}"/>
              </a:ext>
            </a:extLst>
          </p:cNvPr>
          <p:cNvSpPr>
            <a:spLocks noGrp="1"/>
          </p:cNvSpPr>
          <p:nvPr>
            <p:ph type="body" idx="1"/>
          </p:nvPr>
        </p:nvSpPr>
        <p:spPr/>
        <p:txBody>
          <a:bodyPr/>
          <a:lstStyle/>
          <a:p>
            <a:pPr>
              <a:buFont typeface="Arial" panose="020B0604020202020204" pitchFamily="34" charset="0"/>
              <a:buNone/>
            </a:pPr>
            <a:r>
              <a:rPr lang="en-GB" dirty="0" err="1"/>
              <a:t>Opmerkingen</a:t>
            </a:r>
            <a:r>
              <a:rPr lang="en-GB" dirty="0"/>
              <a:t> van de </a:t>
            </a:r>
            <a:r>
              <a:rPr lang="en-GB" dirty="0" err="1"/>
              <a:t>gastheer</a:t>
            </a:r>
            <a:r>
              <a:rPr lang="en-GB" dirty="0"/>
              <a:t>: </a:t>
            </a:r>
          </a:p>
          <a:p>
            <a:pPr>
              <a:buFont typeface="Arial" panose="020B0604020202020204" pitchFamily="34" charset="0"/>
              <a:buNone/>
            </a:pPr>
            <a:endParaRPr lang="en-GB" dirty="0"/>
          </a:p>
          <a:p>
            <a:pPr>
              <a:buFont typeface="Arial" panose="020B0604020202020204" pitchFamily="34" charset="0"/>
              <a:buNone/>
            </a:pPr>
            <a:r>
              <a:rPr lang="en-GB" dirty="0" err="1"/>
              <a:t>Vraag</a:t>
            </a:r>
            <a:r>
              <a:rPr lang="en-GB" dirty="0"/>
              <a:t> de </a:t>
            </a:r>
            <a:r>
              <a:rPr lang="en-GB" dirty="0" err="1"/>
              <a:t>deelnemers</a:t>
            </a:r>
            <a:r>
              <a:rPr lang="en-GB" dirty="0"/>
              <a:t> om </a:t>
            </a:r>
            <a:r>
              <a:rPr lang="en-GB" dirty="0" err="1"/>
              <a:t>na</a:t>
            </a:r>
            <a:r>
              <a:rPr lang="en-GB" dirty="0"/>
              <a:t> </a:t>
            </a:r>
            <a:r>
              <a:rPr lang="en-GB" dirty="0" err="1"/>
              <a:t>te</a:t>
            </a:r>
            <a:r>
              <a:rPr lang="en-GB" dirty="0"/>
              <a:t> </a:t>
            </a:r>
            <a:r>
              <a:rPr lang="en-GB" dirty="0" err="1"/>
              <a:t>denken</a:t>
            </a:r>
            <a:r>
              <a:rPr lang="en-GB" dirty="0"/>
              <a:t> over </a:t>
            </a:r>
            <a:r>
              <a:rPr lang="en-GB" dirty="0" err="1"/>
              <a:t>een</a:t>
            </a:r>
            <a:r>
              <a:rPr lang="en-GB" dirty="0"/>
              <a:t> XR-</a:t>
            </a:r>
            <a:r>
              <a:rPr lang="en-GB" dirty="0" err="1"/>
              <a:t>beslissing</a:t>
            </a:r>
            <a:r>
              <a:rPr lang="en-GB" dirty="0"/>
              <a:t> </a:t>
            </a:r>
            <a:r>
              <a:rPr lang="en-GB" dirty="0" err="1"/>
              <a:t>waarmee</a:t>
            </a:r>
            <a:r>
              <a:rPr lang="en-GB" dirty="0"/>
              <a:t> ze in het </a:t>
            </a:r>
            <a:r>
              <a:rPr lang="en-GB" dirty="0" err="1"/>
              <a:t>spel</a:t>
            </a:r>
            <a:r>
              <a:rPr lang="en-GB" dirty="0"/>
              <a:t> </a:t>
            </a:r>
            <a:r>
              <a:rPr lang="en-GB" dirty="0" err="1"/>
              <a:t>werden</a:t>
            </a:r>
            <a:r>
              <a:rPr lang="en-GB" dirty="0"/>
              <a:t> </a:t>
            </a:r>
            <a:r>
              <a:rPr lang="en-GB" dirty="0" err="1"/>
              <a:t>geconfronteerd</a:t>
            </a:r>
            <a:r>
              <a:rPr lang="en-GB" dirty="0"/>
              <a:t>.</a:t>
            </a:r>
          </a:p>
          <a:p>
            <a:pPr>
              <a:buFont typeface="Arial" panose="020B0604020202020204" pitchFamily="34" charset="0"/>
              <a:buNone/>
            </a:pPr>
            <a:r>
              <a:rPr lang="en-GB" dirty="0" err="1"/>
              <a:t>Vraag</a:t>
            </a:r>
            <a:r>
              <a:rPr lang="en-GB" dirty="0"/>
              <a:t> hen om twee </a:t>
            </a:r>
            <a:r>
              <a:rPr lang="en-GB" dirty="0" err="1"/>
              <a:t>waarden</a:t>
            </a:r>
            <a:r>
              <a:rPr lang="en-GB" dirty="0"/>
              <a:t> </a:t>
            </a:r>
            <a:r>
              <a:rPr lang="en-GB" dirty="0" err="1"/>
              <a:t>te</a:t>
            </a:r>
            <a:r>
              <a:rPr lang="en-GB" dirty="0"/>
              <a:t> </a:t>
            </a:r>
            <a:r>
              <a:rPr lang="en-GB" dirty="0" err="1"/>
              <a:t>identificeren</a:t>
            </a:r>
            <a:r>
              <a:rPr lang="en-GB" dirty="0"/>
              <a:t> die in die </a:t>
            </a:r>
            <a:r>
              <a:rPr lang="en-GB" dirty="0" err="1"/>
              <a:t>beslissing</a:t>
            </a:r>
            <a:r>
              <a:rPr lang="en-GB" dirty="0"/>
              <a:t> met </a:t>
            </a:r>
            <a:r>
              <a:rPr lang="en-GB" dirty="0" err="1"/>
              <a:t>elkaar</a:t>
            </a:r>
            <a:r>
              <a:rPr lang="en-GB" dirty="0"/>
              <a:t> in conflict </a:t>
            </a:r>
            <a:r>
              <a:rPr lang="en-GB" dirty="0" err="1"/>
              <a:t>leken</a:t>
            </a:r>
            <a:r>
              <a:rPr lang="en-GB" dirty="0"/>
              <a:t> </a:t>
            </a:r>
            <a:r>
              <a:rPr lang="en-GB" dirty="0" err="1"/>
              <a:t>te</a:t>
            </a:r>
            <a:r>
              <a:rPr lang="en-GB" dirty="0"/>
              <a:t> </a:t>
            </a:r>
            <a:r>
              <a:rPr lang="en-GB" dirty="0" err="1"/>
              <a:t>zijn</a:t>
            </a:r>
            <a:r>
              <a:rPr lang="en-GB" dirty="0"/>
              <a:t>.</a:t>
            </a:r>
          </a:p>
          <a:p>
            <a:pPr>
              <a:buFont typeface="Arial" panose="020B0604020202020204" pitchFamily="34" charset="0"/>
              <a:buNone/>
            </a:pPr>
            <a:r>
              <a:rPr lang="en-GB" dirty="0"/>
              <a:t>Laat hen die twee </a:t>
            </a:r>
            <a:r>
              <a:rPr lang="en-GB" dirty="0" err="1"/>
              <a:t>waarden</a:t>
            </a:r>
            <a:r>
              <a:rPr lang="en-GB" dirty="0"/>
              <a:t> in de </a:t>
            </a:r>
            <a:r>
              <a:rPr lang="en-GB" dirty="0" err="1"/>
              <a:t>daarvoor</a:t>
            </a:r>
            <a:r>
              <a:rPr lang="en-GB" dirty="0"/>
              <a:t> </a:t>
            </a:r>
            <a:r>
              <a:rPr lang="en-GB" dirty="0" err="1"/>
              <a:t>bestemde</a:t>
            </a:r>
            <a:r>
              <a:rPr lang="en-GB" dirty="0"/>
              <a:t> </a:t>
            </a:r>
            <a:r>
              <a:rPr lang="en-GB" dirty="0" err="1"/>
              <a:t>ruimtes</a:t>
            </a:r>
            <a:r>
              <a:rPr lang="en-GB" dirty="0"/>
              <a:t> </a:t>
            </a:r>
            <a:r>
              <a:rPr lang="en-GB" dirty="0" err="1"/>
              <a:t>opschrijven</a:t>
            </a:r>
            <a:r>
              <a:rPr lang="en-GB" dirty="0"/>
              <a:t>.</a:t>
            </a:r>
          </a:p>
          <a:p>
            <a:pPr>
              <a:buFont typeface="Arial" panose="020B0604020202020204" pitchFamily="34" charset="0"/>
              <a:buNone/>
            </a:pPr>
            <a:endParaRPr lang="en-GB" dirty="0"/>
          </a:p>
          <a:p>
            <a:pPr>
              <a:buFont typeface="Arial" panose="020B0604020202020204" pitchFamily="34" charset="0"/>
              <a:buNone/>
            </a:pPr>
            <a:r>
              <a:rPr lang="en-GB" dirty="0" err="1"/>
              <a:t>Vraag</a:t>
            </a:r>
            <a:r>
              <a:rPr lang="en-GB" dirty="0"/>
              <a:t> hen </a:t>
            </a:r>
            <a:r>
              <a:rPr lang="en-GB" dirty="0" err="1"/>
              <a:t>vervolgens</a:t>
            </a:r>
            <a:r>
              <a:rPr lang="en-GB" dirty="0"/>
              <a:t> om </a:t>
            </a:r>
            <a:r>
              <a:rPr lang="en-GB" dirty="0" err="1"/>
              <a:t>na</a:t>
            </a:r>
            <a:r>
              <a:rPr lang="en-GB" dirty="0"/>
              <a:t> </a:t>
            </a:r>
            <a:r>
              <a:rPr lang="en-GB" dirty="0" err="1"/>
              <a:t>te</a:t>
            </a:r>
            <a:r>
              <a:rPr lang="en-GB" dirty="0"/>
              <a:t> </a:t>
            </a:r>
            <a:r>
              <a:rPr lang="en-GB" dirty="0" err="1"/>
              <a:t>denken</a:t>
            </a:r>
            <a:r>
              <a:rPr lang="en-GB" dirty="0"/>
              <a:t> over hoe </a:t>
            </a:r>
            <a:r>
              <a:rPr lang="en-GB" dirty="0" err="1"/>
              <a:t>dit</a:t>
            </a:r>
            <a:r>
              <a:rPr lang="en-GB" dirty="0"/>
              <a:t> conflict </a:t>
            </a:r>
            <a:r>
              <a:rPr lang="en-GB" dirty="0" err="1"/>
              <a:t>tussen</a:t>
            </a:r>
            <a:r>
              <a:rPr lang="en-GB" dirty="0"/>
              <a:t> </a:t>
            </a:r>
            <a:r>
              <a:rPr lang="en-GB" dirty="0" err="1"/>
              <a:t>waarden</a:t>
            </a:r>
            <a:r>
              <a:rPr lang="en-GB" dirty="0"/>
              <a:t> </a:t>
            </a:r>
            <a:r>
              <a:rPr lang="en-GB" dirty="0" err="1"/>
              <a:t>hun</a:t>
            </a:r>
            <a:r>
              <a:rPr lang="en-GB" dirty="0"/>
              <a:t> </a:t>
            </a:r>
            <a:r>
              <a:rPr lang="en-GB" dirty="0" err="1"/>
              <a:t>manier</a:t>
            </a:r>
            <a:r>
              <a:rPr lang="en-GB" dirty="0"/>
              <a:t> van </a:t>
            </a:r>
            <a:r>
              <a:rPr lang="en-GB" dirty="0" err="1"/>
              <a:t>denken</a:t>
            </a:r>
            <a:r>
              <a:rPr lang="en-GB" dirty="0"/>
              <a:t> over de </a:t>
            </a:r>
            <a:r>
              <a:rPr lang="en-GB" dirty="0" err="1"/>
              <a:t>beslissing</a:t>
            </a:r>
            <a:r>
              <a:rPr lang="en-GB" dirty="0"/>
              <a:t> </a:t>
            </a:r>
            <a:r>
              <a:rPr lang="en-GB" dirty="0" err="1"/>
              <a:t>heeft</a:t>
            </a:r>
            <a:r>
              <a:rPr lang="en-GB" dirty="0"/>
              <a:t> </a:t>
            </a:r>
            <a:r>
              <a:rPr lang="en-GB" dirty="0" err="1"/>
              <a:t>veranderd</a:t>
            </a:r>
            <a:r>
              <a:rPr lang="en-GB" dirty="0"/>
              <a:t>.</a:t>
            </a:r>
          </a:p>
          <a:p>
            <a:pPr>
              <a:buFont typeface="Arial" panose="020B0604020202020204" pitchFamily="34" charset="0"/>
              <a:buNone/>
            </a:pPr>
            <a:r>
              <a:rPr lang="en-GB" dirty="0" err="1"/>
              <a:t>Moedig</a:t>
            </a:r>
            <a:r>
              <a:rPr lang="en-GB" dirty="0"/>
              <a:t> de </a:t>
            </a:r>
            <a:r>
              <a:rPr lang="en-GB" dirty="0" err="1"/>
              <a:t>deelnemers</a:t>
            </a:r>
            <a:r>
              <a:rPr lang="en-GB" dirty="0"/>
              <a:t> </a:t>
            </a:r>
            <a:r>
              <a:rPr lang="en-GB" dirty="0" err="1"/>
              <a:t>aan</a:t>
            </a:r>
            <a:r>
              <a:rPr lang="en-GB" dirty="0"/>
              <a:t> om </a:t>
            </a:r>
            <a:r>
              <a:rPr lang="en-GB" dirty="0" err="1"/>
              <a:t>hun</a:t>
            </a:r>
            <a:r>
              <a:rPr lang="en-GB" dirty="0"/>
              <a:t> </a:t>
            </a:r>
            <a:r>
              <a:rPr lang="en-GB" dirty="0" err="1"/>
              <a:t>voorbeelden</a:t>
            </a:r>
            <a:r>
              <a:rPr lang="en-GB" dirty="0"/>
              <a:t> </a:t>
            </a:r>
            <a:r>
              <a:rPr lang="en-GB" dirty="0" err="1"/>
              <a:t>en</a:t>
            </a:r>
            <a:r>
              <a:rPr lang="en-GB" dirty="0"/>
              <a:t> </a:t>
            </a:r>
            <a:r>
              <a:rPr lang="en-GB" dirty="0" err="1"/>
              <a:t>inzichten</a:t>
            </a:r>
            <a:r>
              <a:rPr lang="en-GB" dirty="0"/>
              <a:t> met de </a:t>
            </a:r>
            <a:r>
              <a:rPr lang="en-GB" dirty="0" err="1"/>
              <a:t>groep</a:t>
            </a:r>
            <a:r>
              <a:rPr lang="en-GB" dirty="0"/>
              <a:t> </a:t>
            </a:r>
            <a:r>
              <a:rPr lang="en-GB" dirty="0" err="1"/>
              <a:t>te</a:t>
            </a:r>
            <a:r>
              <a:rPr lang="en-GB" dirty="0"/>
              <a:t> </a:t>
            </a:r>
            <a:r>
              <a:rPr lang="en-GB" dirty="0" err="1"/>
              <a:t>delen</a:t>
            </a:r>
            <a:r>
              <a:rPr lang="en-GB" dirty="0"/>
              <a:t>.</a:t>
            </a:r>
            <a:endParaRPr lang="en-NL" dirty="0"/>
          </a:p>
        </p:txBody>
      </p:sp>
      <p:sp>
        <p:nvSpPr>
          <p:cNvPr id="4" name="Slide Number Placeholder 3">
            <a:extLst>
              <a:ext uri="{FF2B5EF4-FFF2-40B4-BE49-F238E27FC236}">
                <a16:creationId xmlns:a16="http://schemas.microsoft.com/office/drawing/2014/main" id="{FCDA46E7-0893-CD4A-4294-DF1DFDD7FB5E}"/>
              </a:ext>
            </a:extLst>
          </p:cNvPr>
          <p:cNvSpPr>
            <a:spLocks noGrp="1"/>
          </p:cNvSpPr>
          <p:nvPr>
            <p:ph type="sldNum" idx="6"/>
          </p:nvPr>
        </p:nvSpPr>
        <p:spPr/>
        <p:txBody>
          <a:bodyPr/>
          <a:lstStyle/>
          <a:p>
            <a:pPr indent="0" algn="r">
              <a:buNone/>
            </a:pPr>
            <a:fld id="{772FA8E7-C150-4E6E-987A-C5F75D150B79}" type="slidenum">
              <a:rPr lang="en-US" sz="1400" b="0" strike="noStrike" spc="-1" smtClean="0">
                <a:solidFill>
                  <a:srgbClr val="000000"/>
                </a:solidFill>
                <a:latin typeface="Calibri"/>
              </a:rPr>
              <a:t>38</a:t>
            </a:fld>
            <a:endParaRPr lang="en-US" sz="1400" b="0" strike="noStrike" spc="-1">
              <a:solidFill>
                <a:srgbClr val="000000"/>
              </a:solidFill>
              <a:latin typeface="Calibri"/>
            </a:endParaRPr>
          </a:p>
        </p:txBody>
      </p:sp>
    </p:spTree>
    <p:extLst>
      <p:ext uri="{BB962C8B-B14F-4D97-AF65-F5344CB8AC3E}">
        <p14:creationId xmlns:p14="http://schemas.microsoft.com/office/powerpoint/2010/main" val="522414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algn="l">
              <a:spcAft>
                <a:spcPts val="1500"/>
              </a:spcAft>
            </a:pPr>
            <a:r>
              <a:rPr lang="nl-NL" b="0" i="0" dirty="0">
                <a:solidFill>
                  <a:srgbClr val="292929"/>
                </a:solidFill>
                <a:effectLst/>
                <a:latin typeface="Roboto" panose="02000000000000000000" pitchFamily="2" charset="0"/>
              </a:rPr>
              <a:t>Gastheer/gastvrouw: </a:t>
            </a:r>
            <a:br>
              <a:rPr lang="nl-NL" b="0" i="0" dirty="0">
                <a:solidFill>
                  <a:srgbClr val="292929"/>
                </a:solidFill>
                <a:effectLst/>
                <a:latin typeface="Roboto" panose="02000000000000000000" pitchFamily="2" charset="0"/>
              </a:rPr>
            </a:br>
            <a:endParaRPr lang="nl-NL" b="0" i="0" dirty="0">
              <a:solidFill>
                <a:srgbClr val="292929"/>
              </a:solidFill>
              <a:effectLst/>
              <a:latin typeface="Roboto" panose="02000000000000000000" pitchFamily="2" charset="0"/>
            </a:endParaRPr>
          </a:p>
          <a:p>
            <a:pPr marL="171450" indent="-171450" algn="l">
              <a:spcAft>
                <a:spcPts val="1500"/>
              </a:spcAft>
              <a:buFont typeface="Arial" panose="020B0604020202020204" pitchFamily="34" charset="0"/>
              <a:buChar char="•"/>
            </a:pPr>
            <a:r>
              <a:rPr lang="nl-NL" b="0" i="0" dirty="0">
                <a:solidFill>
                  <a:srgbClr val="292929"/>
                </a:solidFill>
                <a:effectLst/>
                <a:latin typeface="Roboto" panose="02000000000000000000" pitchFamily="2" charset="0"/>
              </a:rPr>
              <a:t>Controleer of je al het benodigde materiaal hebt uitgeprint voordat je aan het spel begint. </a:t>
            </a:r>
          </a:p>
          <a:p>
            <a:pPr marL="171450" indent="-171450" algn="l">
              <a:spcAft>
                <a:spcPts val="1500"/>
              </a:spcAft>
              <a:buFont typeface="Arial" panose="020B0604020202020204" pitchFamily="34" charset="0"/>
              <a:buChar char="•"/>
            </a:pPr>
            <a:r>
              <a:rPr lang="nl-NL" b="0" i="0" dirty="0">
                <a:solidFill>
                  <a:srgbClr val="292929"/>
                </a:solidFill>
                <a:effectLst/>
                <a:latin typeface="Roboto" panose="02000000000000000000" pitchFamily="2" charset="0"/>
              </a:rPr>
              <a:t>Advies voor de ruimte: Je hebt ruimte nodig voor teams om zich te verspreiden en te praten. Bureaus zijn handig voor spelers om op de doeken te tekenen. </a:t>
            </a:r>
          </a:p>
          <a:p>
            <a:pPr marL="171450" indent="-171450" algn="l">
              <a:spcAft>
                <a:spcPts val="1500"/>
              </a:spcAft>
              <a:buFont typeface="Arial" panose="020B0604020202020204" pitchFamily="34" charset="0"/>
              <a:buChar char="•"/>
            </a:pPr>
            <a:r>
              <a:rPr lang="nl-NL" b="0" i="0" dirty="0">
                <a:solidFill>
                  <a:srgbClr val="292929"/>
                </a:solidFill>
                <a:effectLst/>
                <a:latin typeface="Roboto" panose="02000000000000000000" pitchFamily="2" charset="0"/>
              </a:rPr>
              <a:t>Het doel hier is om de context te schetsen van waarom het spel is gemaakt en waarom we het gesprek willen aangaan over verantwoorde XR in het onderwijs.</a:t>
            </a:r>
          </a:p>
          <a:p>
            <a:endParaRPr lang="en-NL" dirty="0"/>
          </a:p>
        </p:txBody>
      </p:sp>
      <p:sp>
        <p:nvSpPr>
          <p:cNvPr id="4" name="Slide Number Placeholder 3"/>
          <p:cNvSpPr>
            <a:spLocks noGrp="1"/>
          </p:cNvSpPr>
          <p:nvPr>
            <p:ph type="sldNum" idx="6"/>
          </p:nvPr>
        </p:nvSpPr>
        <p:spPr/>
        <p:txBody>
          <a:bodyPr/>
          <a:lstStyle/>
          <a:p>
            <a:pPr indent="0" algn="r">
              <a:buNone/>
            </a:pPr>
            <a:fld id="{25DAF162-9972-4A35-B3D1-A865431D40E9}" type="slidenum">
              <a:rPr lang="nl-NL" sz="1400" b="0" strike="noStrike" spc="-1" smtClean="0">
                <a:solidFill>
                  <a:srgbClr val="000000"/>
                </a:solidFill>
                <a:latin typeface="Calibri"/>
              </a:rPr>
              <a:t>3</a:t>
            </a:fld>
            <a:endParaRPr lang="nl-NL" sz="1400" b="0" strike="noStrike" spc="-1">
              <a:solidFill>
                <a:srgbClr val="000000"/>
              </a:solidFill>
              <a:latin typeface="Calibri"/>
            </a:endParaRPr>
          </a:p>
        </p:txBody>
      </p:sp>
    </p:spTree>
    <p:extLst>
      <p:ext uri="{BB962C8B-B14F-4D97-AF65-F5344CB8AC3E}">
        <p14:creationId xmlns:p14="http://schemas.microsoft.com/office/powerpoint/2010/main" val="2419469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pPr lvl="1"/>
            <a:r>
              <a:rPr lang="en-GB" dirty="0" err="1"/>
              <a:t>Opmerkingen</a:t>
            </a:r>
            <a:r>
              <a:rPr lang="en-GB" dirty="0"/>
              <a:t> van de </a:t>
            </a:r>
            <a:r>
              <a:rPr lang="en-GB" dirty="0" err="1"/>
              <a:t>gastheer</a:t>
            </a:r>
            <a:r>
              <a:rPr lang="en-GB" dirty="0"/>
              <a:t>: </a:t>
            </a:r>
          </a:p>
          <a:p>
            <a:pPr lvl="1"/>
            <a:r>
              <a:rPr lang="en-GB" dirty="0" err="1"/>
              <a:t>Herinner</a:t>
            </a:r>
            <a:r>
              <a:rPr lang="en-GB" dirty="0"/>
              <a:t> de </a:t>
            </a:r>
            <a:r>
              <a:rPr lang="en-GB" dirty="0" err="1"/>
              <a:t>deelnemers</a:t>
            </a:r>
            <a:r>
              <a:rPr lang="en-GB" dirty="0"/>
              <a:t> </a:t>
            </a:r>
            <a:r>
              <a:rPr lang="en-GB" dirty="0" err="1"/>
              <a:t>aan</a:t>
            </a:r>
            <a:r>
              <a:rPr lang="en-GB" dirty="0"/>
              <a:t> de twee </a:t>
            </a:r>
            <a:r>
              <a:rPr lang="en-GB" dirty="0" err="1"/>
              <a:t>waarden</a:t>
            </a:r>
            <a:r>
              <a:rPr lang="en-GB" dirty="0"/>
              <a:t> die ze op de </a:t>
            </a:r>
            <a:r>
              <a:rPr lang="en-GB" dirty="0" err="1"/>
              <a:t>vorige</a:t>
            </a:r>
            <a:r>
              <a:rPr lang="en-GB" dirty="0"/>
              <a:t> </a:t>
            </a:r>
            <a:r>
              <a:rPr lang="en-GB" dirty="0" err="1"/>
              <a:t>dia</a:t>
            </a:r>
            <a:r>
              <a:rPr lang="en-GB" dirty="0"/>
              <a:t> </a:t>
            </a:r>
            <a:r>
              <a:rPr lang="en-GB" dirty="0" err="1"/>
              <a:t>hebben</a:t>
            </a:r>
            <a:r>
              <a:rPr lang="en-GB" dirty="0"/>
              <a:t> </a:t>
            </a:r>
            <a:r>
              <a:rPr lang="en-GB" dirty="0" err="1"/>
              <a:t>geïdentificeerd</a:t>
            </a:r>
            <a:r>
              <a:rPr lang="en-GB" dirty="0"/>
              <a:t>.</a:t>
            </a:r>
          </a:p>
          <a:p>
            <a:pPr lvl="1"/>
            <a:r>
              <a:rPr lang="en-GB" dirty="0" err="1"/>
              <a:t>Vraag</a:t>
            </a:r>
            <a:r>
              <a:rPr lang="en-GB" dirty="0"/>
              <a:t> hen </a:t>
            </a:r>
            <a:r>
              <a:rPr lang="en-GB" dirty="0" err="1"/>
              <a:t>na</a:t>
            </a:r>
            <a:r>
              <a:rPr lang="en-GB" dirty="0"/>
              <a:t> </a:t>
            </a:r>
            <a:r>
              <a:rPr lang="en-GB" dirty="0" err="1"/>
              <a:t>te</a:t>
            </a:r>
            <a:r>
              <a:rPr lang="en-GB" dirty="0"/>
              <a:t> </a:t>
            </a:r>
            <a:r>
              <a:rPr lang="en-GB" dirty="0" err="1"/>
              <a:t>denken</a:t>
            </a:r>
            <a:r>
              <a:rPr lang="en-GB" dirty="0"/>
              <a:t> over wat er </a:t>
            </a:r>
            <a:r>
              <a:rPr lang="en-GB" dirty="0" err="1"/>
              <a:t>zou</a:t>
            </a:r>
            <a:r>
              <a:rPr lang="en-GB" dirty="0"/>
              <a:t> </a:t>
            </a:r>
            <a:r>
              <a:rPr lang="en-GB" dirty="0" err="1"/>
              <a:t>verbeteren</a:t>
            </a:r>
            <a:r>
              <a:rPr lang="en-GB" dirty="0"/>
              <a:t> </a:t>
            </a:r>
            <a:r>
              <a:rPr lang="en-GB" dirty="0" err="1"/>
              <a:t>en</a:t>
            </a:r>
            <a:r>
              <a:rPr lang="en-GB" dirty="0"/>
              <a:t> wat er </a:t>
            </a:r>
            <a:r>
              <a:rPr lang="en-GB" dirty="0" err="1"/>
              <a:t>zou</a:t>
            </a:r>
            <a:r>
              <a:rPr lang="en-GB" dirty="0"/>
              <a:t> </a:t>
            </a:r>
            <a:r>
              <a:rPr lang="en-GB" dirty="0" err="1"/>
              <a:t>kunnen</a:t>
            </a:r>
            <a:r>
              <a:rPr lang="en-GB" dirty="0"/>
              <a:t> </a:t>
            </a:r>
            <a:r>
              <a:rPr lang="en-GB" dirty="0" err="1"/>
              <a:t>lijden</a:t>
            </a:r>
            <a:r>
              <a:rPr lang="en-GB" dirty="0"/>
              <a:t> </a:t>
            </a:r>
            <a:r>
              <a:rPr lang="en-GB" dirty="0" err="1"/>
              <a:t>als</a:t>
            </a:r>
            <a:r>
              <a:rPr lang="en-GB" dirty="0"/>
              <a:t> ze </a:t>
            </a:r>
            <a:r>
              <a:rPr lang="en-GB" dirty="0" err="1"/>
              <a:t>prioriteit</a:t>
            </a:r>
            <a:r>
              <a:rPr lang="en-GB" dirty="0"/>
              <a:t> </a:t>
            </a:r>
            <a:r>
              <a:rPr lang="en-GB" dirty="0" err="1"/>
              <a:t>zouden</a:t>
            </a:r>
            <a:r>
              <a:rPr lang="en-GB" dirty="0"/>
              <a:t> </a:t>
            </a:r>
            <a:r>
              <a:rPr lang="en-GB" dirty="0" err="1"/>
              <a:t>geven</a:t>
            </a:r>
            <a:r>
              <a:rPr lang="en-GB" dirty="0"/>
              <a:t> </a:t>
            </a:r>
            <a:r>
              <a:rPr lang="en-GB" dirty="0" err="1"/>
              <a:t>aan</a:t>
            </a:r>
            <a:r>
              <a:rPr lang="en-GB" dirty="0"/>
              <a:t> elk van die </a:t>
            </a:r>
            <a:r>
              <a:rPr lang="en-GB" dirty="0" err="1"/>
              <a:t>waarden</a:t>
            </a:r>
            <a:r>
              <a:rPr lang="en-GB" dirty="0"/>
              <a:t>.</a:t>
            </a:r>
          </a:p>
          <a:p>
            <a:pPr lvl="1"/>
            <a:r>
              <a:rPr lang="en-GB" dirty="0"/>
              <a:t>Laat hen de </a:t>
            </a:r>
            <a:r>
              <a:rPr lang="en-GB" dirty="0" err="1"/>
              <a:t>secties</a:t>
            </a:r>
            <a:r>
              <a:rPr lang="en-GB" dirty="0"/>
              <a:t> “</a:t>
            </a:r>
            <a:r>
              <a:rPr lang="en-GB" dirty="0" err="1"/>
              <a:t>Voordeel</a:t>
            </a:r>
            <a:r>
              <a:rPr lang="en-GB" dirty="0"/>
              <a:t>” </a:t>
            </a:r>
            <a:r>
              <a:rPr lang="en-GB" dirty="0" err="1"/>
              <a:t>en</a:t>
            </a:r>
            <a:r>
              <a:rPr lang="en-GB" dirty="0"/>
              <a:t> “</a:t>
            </a:r>
            <a:r>
              <a:rPr lang="en-GB" dirty="0" err="1"/>
              <a:t>Verlies</a:t>
            </a:r>
            <a:r>
              <a:rPr lang="en-GB" dirty="0"/>
              <a:t>” voor </a:t>
            </a:r>
            <a:r>
              <a:rPr lang="en-GB" dirty="0" err="1"/>
              <a:t>elke</a:t>
            </a:r>
            <a:r>
              <a:rPr lang="en-GB" dirty="0"/>
              <a:t> </a:t>
            </a:r>
            <a:r>
              <a:rPr lang="en-GB" dirty="0" err="1"/>
              <a:t>waarde</a:t>
            </a:r>
            <a:r>
              <a:rPr lang="en-GB" dirty="0"/>
              <a:t> </a:t>
            </a:r>
            <a:r>
              <a:rPr lang="en-GB" dirty="0" err="1"/>
              <a:t>invullen</a:t>
            </a:r>
            <a:r>
              <a:rPr lang="en-GB" dirty="0"/>
              <a:t>.</a:t>
            </a:r>
          </a:p>
          <a:p>
            <a:pPr lvl="1"/>
            <a:r>
              <a:rPr lang="en-GB" dirty="0" err="1"/>
              <a:t>Benadruk</a:t>
            </a:r>
            <a:r>
              <a:rPr lang="en-GB" dirty="0"/>
              <a:t> </a:t>
            </a:r>
            <a:r>
              <a:rPr lang="en-GB" dirty="0" err="1"/>
              <a:t>dat</a:t>
            </a:r>
            <a:r>
              <a:rPr lang="en-GB" dirty="0"/>
              <a:t> </a:t>
            </a:r>
            <a:r>
              <a:rPr lang="en-GB" dirty="0" err="1"/>
              <a:t>geen</a:t>
            </a:r>
            <a:r>
              <a:rPr lang="en-GB" dirty="0"/>
              <a:t> </a:t>
            </a:r>
            <a:r>
              <a:rPr lang="en-GB" dirty="0" err="1"/>
              <a:t>enkele</a:t>
            </a:r>
            <a:r>
              <a:rPr lang="en-GB" dirty="0"/>
              <a:t> </a:t>
            </a:r>
            <a:r>
              <a:rPr lang="en-GB" dirty="0" err="1"/>
              <a:t>beslissing</a:t>
            </a:r>
            <a:r>
              <a:rPr lang="en-GB" dirty="0"/>
              <a:t> perfect is, maar </a:t>
            </a:r>
            <a:r>
              <a:rPr lang="en-GB" dirty="0" err="1"/>
              <a:t>dat</a:t>
            </a:r>
            <a:r>
              <a:rPr lang="en-GB" dirty="0"/>
              <a:t> het </a:t>
            </a:r>
            <a:r>
              <a:rPr lang="en-GB" dirty="0" err="1"/>
              <a:t>doordenken</a:t>
            </a:r>
            <a:r>
              <a:rPr lang="en-GB" dirty="0"/>
              <a:t> van </a:t>
            </a:r>
            <a:r>
              <a:rPr lang="en-GB" dirty="0" err="1"/>
              <a:t>deze</a:t>
            </a:r>
            <a:r>
              <a:rPr lang="en-GB" dirty="0"/>
              <a:t> </a:t>
            </a:r>
            <a:r>
              <a:rPr lang="en-GB" dirty="0" err="1"/>
              <a:t>afwegingen</a:t>
            </a:r>
            <a:r>
              <a:rPr lang="en-GB" dirty="0"/>
              <a:t> </a:t>
            </a:r>
            <a:r>
              <a:rPr lang="en-GB" dirty="0" err="1"/>
              <a:t>kan</a:t>
            </a:r>
            <a:r>
              <a:rPr lang="en-GB" dirty="0"/>
              <a:t> </a:t>
            </a:r>
            <a:r>
              <a:rPr lang="en-GB" dirty="0" err="1"/>
              <a:t>helpen</a:t>
            </a:r>
            <a:r>
              <a:rPr lang="en-GB" dirty="0"/>
              <a:t> om </a:t>
            </a:r>
            <a:r>
              <a:rPr lang="en-GB" dirty="0" err="1"/>
              <a:t>meer</a:t>
            </a:r>
            <a:r>
              <a:rPr lang="en-GB" dirty="0"/>
              <a:t> </a:t>
            </a:r>
            <a:r>
              <a:rPr lang="en-GB" dirty="0" err="1"/>
              <a:t>bewuste</a:t>
            </a:r>
            <a:r>
              <a:rPr lang="en-GB" dirty="0"/>
              <a:t> </a:t>
            </a:r>
            <a:r>
              <a:rPr lang="en-GB" dirty="0" err="1"/>
              <a:t>keuzes</a:t>
            </a:r>
            <a:r>
              <a:rPr lang="en-GB" dirty="0"/>
              <a:t> </a:t>
            </a:r>
            <a:r>
              <a:rPr lang="en-GB" dirty="0" err="1"/>
              <a:t>te</a:t>
            </a:r>
            <a:r>
              <a:rPr lang="en-GB" dirty="0"/>
              <a:t> </a:t>
            </a:r>
            <a:r>
              <a:rPr lang="en-GB" dirty="0" err="1"/>
              <a:t>maken</a:t>
            </a:r>
            <a:r>
              <a:rPr lang="en-GB" dirty="0"/>
              <a:t>.</a:t>
            </a:r>
            <a:endParaRPr lang="en-NL" dirty="0"/>
          </a:p>
        </p:txBody>
      </p:sp>
      <p:sp>
        <p:nvSpPr>
          <p:cNvPr id="4" name="Slide Number Placeholder 3"/>
          <p:cNvSpPr>
            <a:spLocks noGrp="1"/>
          </p:cNvSpPr>
          <p:nvPr>
            <p:ph type="sldNum" idx="6"/>
          </p:nvPr>
        </p:nvSpPr>
        <p:spPr/>
        <p:txBody>
          <a:bodyPr/>
          <a:lstStyle/>
          <a:p>
            <a:pPr indent="0" algn="r">
              <a:buNone/>
            </a:pPr>
            <a:fld id="{772FA8E7-C150-4E6E-987A-C5F75D150B79}" type="slidenum">
              <a:rPr lang="en-US" sz="1400" b="0" strike="noStrike" spc="-1" smtClean="0">
                <a:solidFill>
                  <a:srgbClr val="000000"/>
                </a:solidFill>
                <a:latin typeface="Calibri"/>
              </a:rPr>
              <a:t>39</a:t>
            </a:fld>
            <a:endParaRPr lang="en-US" sz="1400" b="0" strike="noStrike" spc="-1">
              <a:solidFill>
                <a:srgbClr val="000000"/>
              </a:solidFill>
              <a:latin typeface="Calibri"/>
            </a:endParaRPr>
          </a:p>
        </p:txBody>
      </p:sp>
    </p:spTree>
    <p:extLst>
      <p:ext uri="{BB962C8B-B14F-4D97-AF65-F5344CB8AC3E}">
        <p14:creationId xmlns:p14="http://schemas.microsoft.com/office/powerpoint/2010/main" val="24708453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34ACC-7DE1-E0F1-7CB5-5C7D7EC63E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1215B9-B0D1-EE47-B1A7-F4AF655E05A9}"/>
              </a:ext>
            </a:extLst>
          </p:cNvPr>
          <p:cNvSpPr>
            <a:spLocks noGrp="1" noRot="1" noChangeAspect="1"/>
          </p:cNvSpPr>
          <p:nvPr>
            <p:ph type="sldImg"/>
          </p:nvPr>
        </p:nvSpPr>
        <p:spPr>
          <a:xfrm>
            <a:off x="533400" y="763588"/>
            <a:ext cx="6704013" cy="3771900"/>
          </a:xfrm>
        </p:spPr>
      </p:sp>
      <p:sp>
        <p:nvSpPr>
          <p:cNvPr id="3" name="Notes Placeholder 2">
            <a:extLst>
              <a:ext uri="{FF2B5EF4-FFF2-40B4-BE49-F238E27FC236}">
                <a16:creationId xmlns:a16="http://schemas.microsoft.com/office/drawing/2014/main" id="{5DD45161-90B4-864C-83E8-368AE6444AF1}"/>
              </a:ext>
            </a:extLst>
          </p:cNvPr>
          <p:cNvSpPr>
            <a:spLocks noGrp="1"/>
          </p:cNvSpPr>
          <p:nvPr>
            <p:ph type="body" idx="1"/>
          </p:nvPr>
        </p:nvSpPr>
        <p:spPr/>
        <p:txBody>
          <a:bodyPr/>
          <a:lstStyle/>
          <a:p>
            <a:pPr>
              <a:buNone/>
            </a:pPr>
            <a:br>
              <a:rPr lang="en-GB" dirty="0"/>
            </a:br>
            <a:r>
              <a:rPr lang="en-GB" dirty="0" err="1"/>
              <a:t>Instructies</a:t>
            </a:r>
            <a:r>
              <a:rPr lang="en-GB" dirty="0"/>
              <a:t> voor de </a:t>
            </a:r>
            <a:r>
              <a:rPr lang="en-GB" dirty="0" err="1"/>
              <a:t>workshopleider</a:t>
            </a:r>
            <a:r>
              <a:rPr lang="en-GB" dirty="0"/>
              <a:t>:</a:t>
            </a:r>
          </a:p>
          <a:p>
            <a:pPr>
              <a:buNone/>
            </a:pPr>
            <a:r>
              <a:rPr lang="en-GB" dirty="0" err="1"/>
              <a:t>Vraag</a:t>
            </a:r>
            <a:r>
              <a:rPr lang="en-GB" dirty="0"/>
              <a:t> de </a:t>
            </a:r>
            <a:r>
              <a:rPr lang="en-GB" dirty="0" err="1"/>
              <a:t>deelnemers</a:t>
            </a:r>
            <a:r>
              <a:rPr lang="en-GB" dirty="0"/>
              <a:t> </a:t>
            </a:r>
            <a:r>
              <a:rPr lang="en-GB" dirty="0" err="1"/>
              <a:t>na</a:t>
            </a:r>
            <a:r>
              <a:rPr lang="en-GB" dirty="0"/>
              <a:t> </a:t>
            </a:r>
            <a:r>
              <a:rPr lang="en-GB" dirty="0" err="1"/>
              <a:t>te</a:t>
            </a:r>
            <a:r>
              <a:rPr lang="en-GB" dirty="0"/>
              <a:t> </a:t>
            </a:r>
            <a:r>
              <a:rPr lang="en-GB" dirty="0" err="1"/>
              <a:t>denken</a:t>
            </a:r>
            <a:r>
              <a:rPr lang="en-GB" dirty="0"/>
              <a:t> over de </a:t>
            </a:r>
            <a:r>
              <a:rPr lang="en-GB" dirty="0" err="1"/>
              <a:t>volgende</a:t>
            </a:r>
            <a:r>
              <a:rPr lang="en-GB" dirty="0"/>
              <a:t> </a:t>
            </a:r>
            <a:r>
              <a:rPr lang="en-GB" dirty="0" err="1"/>
              <a:t>beslissing</a:t>
            </a:r>
            <a:r>
              <a:rPr lang="en-GB" dirty="0"/>
              <a:t> die </a:t>
            </a:r>
            <a:r>
              <a:rPr lang="en-GB" dirty="0" err="1"/>
              <a:t>hun</a:t>
            </a:r>
            <a:r>
              <a:rPr lang="en-GB" dirty="0"/>
              <a:t> </a:t>
            </a:r>
            <a:r>
              <a:rPr lang="en-GB" dirty="0" err="1"/>
              <a:t>instelling</a:t>
            </a:r>
            <a:r>
              <a:rPr lang="en-GB" dirty="0"/>
              <a:t> </a:t>
            </a:r>
            <a:r>
              <a:rPr lang="en-GB" dirty="0" err="1"/>
              <a:t>zal</a:t>
            </a:r>
            <a:r>
              <a:rPr lang="en-GB" dirty="0"/>
              <a:t> </a:t>
            </a:r>
            <a:r>
              <a:rPr lang="en-GB" dirty="0" err="1"/>
              <a:t>moeten</a:t>
            </a:r>
            <a:r>
              <a:rPr lang="en-GB" dirty="0"/>
              <a:t> </a:t>
            </a:r>
            <a:r>
              <a:rPr lang="en-GB" dirty="0" err="1"/>
              <a:t>nemen</a:t>
            </a:r>
            <a:r>
              <a:rPr lang="en-GB" dirty="0"/>
              <a:t> met </a:t>
            </a:r>
            <a:r>
              <a:rPr lang="en-GB" dirty="0" err="1"/>
              <a:t>betrekking</a:t>
            </a:r>
            <a:r>
              <a:rPr lang="en-GB" dirty="0"/>
              <a:t> tot XR in het onderwijs.</a:t>
            </a:r>
          </a:p>
          <a:p>
            <a:pPr>
              <a:buNone/>
            </a:pPr>
            <a:r>
              <a:rPr lang="en-GB" dirty="0"/>
              <a:t>Laat hen die </a:t>
            </a:r>
            <a:r>
              <a:rPr lang="en-GB" dirty="0" err="1"/>
              <a:t>beslissing</a:t>
            </a:r>
            <a:r>
              <a:rPr lang="en-GB" dirty="0"/>
              <a:t> </a:t>
            </a:r>
            <a:r>
              <a:rPr lang="en-GB" dirty="0" err="1"/>
              <a:t>beschrijven</a:t>
            </a:r>
            <a:r>
              <a:rPr lang="en-GB" dirty="0"/>
              <a:t> in de </a:t>
            </a:r>
            <a:r>
              <a:rPr lang="en-GB" dirty="0" err="1"/>
              <a:t>daarvoor</a:t>
            </a:r>
            <a:r>
              <a:rPr lang="en-GB" dirty="0"/>
              <a:t> </a:t>
            </a:r>
            <a:r>
              <a:rPr lang="en-GB" dirty="0" err="1"/>
              <a:t>bestemde</a:t>
            </a:r>
            <a:r>
              <a:rPr lang="en-GB" dirty="0"/>
              <a:t> </a:t>
            </a:r>
            <a:r>
              <a:rPr lang="en-GB" dirty="0" err="1"/>
              <a:t>ruimte</a:t>
            </a:r>
            <a:r>
              <a:rPr lang="en-GB" dirty="0"/>
              <a:t>.</a:t>
            </a:r>
          </a:p>
          <a:p>
            <a:pPr>
              <a:buNone/>
            </a:pPr>
            <a:endParaRPr lang="en-GB" dirty="0"/>
          </a:p>
          <a:p>
            <a:pPr>
              <a:buNone/>
            </a:pPr>
            <a:r>
              <a:rPr lang="en-GB" dirty="0" err="1"/>
              <a:t>Vraag</a:t>
            </a:r>
            <a:r>
              <a:rPr lang="en-GB" dirty="0"/>
              <a:t> hen </a:t>
            </a:r>
            <a:r>
              <a:rPr lang="en-GB" dirty="0" err="1"/>
              <a:t>na</a:t>
            </a:r>
            <a:r>
              <a:rPr lang="en-GB" dirty="0"/>
              <a:t> </a:t>
            </a:r>
            <a:r>
              <a:rPr lang="en-GB" dirty="0" err="1"/>
              <a:t>te</a:t>
            </a:r>
            <a:r>
              <a:rPr lang="en-GB" dirty="0"/>
              <a:t> </a:t>
            </a:r>
            <a:r>
              <a:rPr lang="en-GB" dirty="0" err="1"/>
              <a:t>denken</a:t>
            </a:r>
            <a:r>
              <a:rPr lang="en-GB" dirty="0"/>
              <a:t> over de voor- </a:t>
            </a:r>
            <a:r>
              <a:rPr lang="en-GB" dirty="0" err="1"/>
              <a:t>en</a:t>
            </a:r>
            <a:r>
              <a:rPr lang="en-GB" dirty="0"/>
              <a:t> </a:t>
            </a:r>
            <a:r>
              <a:rPr lang="en-GB" dirty="0" err="1"/>
              <a:t>nadelen</a:t>
            </a:r>
            <a:r>
              <a:rPr lang="en-GB" dirty="0"/>
              <a:t> van die </a:t>
            </a:r>
            <a:r>
              <a:rPr lang="en-GB" dirty="0" err="1"/>
              <a:t>beslissing</a:t>
            </a:r>
            <a:r>
              <a:rPr lang="en-GB" dirty="0"/>
              <a:t> </a:t>
            </a:r>
            <a:r>
              <a:rPr lang="en-GB" dirty="0" err="1"/>
              <a:t>en</a:t>
            </a:r>
            <a:r>
              <a:rPr lang="en-GB" dirty="0"/>
              <a:t> </a:t>
            </a:r>
            <a:r>
              <a:rPr lang="en-GB" dirty="0" err="1"/>
              <a:t>deze</a:t>
            </a:r>
            <a:r>
              <a:rPr lang="en-GB" dirty="0"/>
              <a:t> op </a:t>
            </a:r>
            <a:r>
              <a:rPr lang="en-GB" dirty="0" err="1"/>
              <a:t>te</a:t>
            </a:r>
            <a:r>
              <a:rPr lang="en-GB" dirty="0"/>
              <a:t> </a:t>
            </a:r>
            <a:r>
              <a:rPr lang="en-GB" dirty="0" err="1"/>
              <a:t>schrijven</a:t>
            </a:r>
            <a:r>
              <a:rPr lang="en-GB" dirty="0"/>
              <a:t>.</a:t>
            </a:r>
          </a:p>
          <a:p>
            <a:pPr>
              <a:buNone/>
            </a:pPr>
            <a:r>
              <a:rPr lang="en-GB" dirty="0" err="1"/>
              <a:t>Vraag</a:t>
            </a:r>
            <a:r>
              <a:rPr lang="en-GB" dirty="0"/>
              <a:t> hen </a:t>
            </a:r>
            <a:r>
              <a:rPr lang="en-GB" dirty="0" err="1"/>
              <a:t>vervolgens</a:t>
            </a:r>
            <a:r>
              <a:rPr lang="en-GB" dirty="0"/>
              <a:t> </a:t>
            </a:r>
            <a:r>
              <a:rPr lang="en-GB" dirty="0" err="1"/>
              <a:t>wie</a:t>
            </a:r>
            <a:r>
              <a:rPr lang="en-GB" dirty="0"/>
              <a:t> er </a:t>
            </a:r>
            <a:r>
              <a:rPr lang="en-GB" dirty="0" err="1"/>
              <a:t>nog</a:t>
            </a:r>
            <a:r>
              <a:rPr lang="en-GB" dirty="0"/>
              <a:t> </a:t>
            </a:r>
            <a:r>
              <a:rPr lang="en-GB" dirty="0" err="1"/>
              <a:t>meer</a:t>
            </a:r>
            <a:r>
              <a:rPr lang="en-GB" dirty="0"/>
              <a:t> </a:t>
            </a:r>
            <a:r>
              <a:rPr lang="en-GB" dirty="0" err="1"/>
              <a:t>bij</a:t>
            </a:r>
            <a:r>
              <a:rPr lang="en-GB" dirty="0"/>
              <a:t> </a:t>
            </a:r>
            <a:r>
              <a:rPr lang="en-GB" dirty="0" err="1"/>
              <a:t>deze</a:t>
            </a:r>
            <a:r>
              <a:rPr lang="en-GB" dirty="0"/>
              <a:t> </a:t>
            </a:r>
            <a:r>
              <a:rPr lang="en-GB" dirty="0" err="1"/>
              <a:t>beslissing</a:t>
            </a:r>
            <a:r>
              <a:rPr lang="en-GB" dirty="0"/>
              <a:t> </a:t>
            </a:r>
            <a:r>
              <a:rPr lang="en-GB" dirty="0" err="1"/>
              <a:t>betrokken</a:t>
            </a:r>
            <a:r>
              <a:rPr lang="en-GB" dirty="0"/>
              <a:t> </a:t>
            </a:r>
            <a:r>
              <a:rPr lang="en-GB" dirty="0" err="1"/>
              <a:t>moet</a:t>
            </a:r>
            <a:r>
              <a:rPr lang="en-GB" dirty="0"/>
              <a:t> </a:t>
            </a:r>
            <a:r>
              <a:rPr lang="en-GB" dirty="0" err="1"/>
              <a:t>worden</a:t>
            </a:r>
            <a:r>
              <a:rPr lang="en-GB" dirty="0"/>
              <a:t> </a:t>
            </a:r>
            <a:r>
              <a:rPr lang="en-GB" dirty="0" err="1"/>
              <a:t>en</a:t>
            </a:r>
            <a:r>
              <a:rPr lang="en-GB" dirty="0"/>
              <a:t> </a:t>
            </a:r>
            <a:r>
              <a:rPr lang="en-GB" dirty="0" err="1"/>
              <a:t>waarom</a:t>
            </a:r>
            <a:r>
              <a:rPr lang="en-GB" dirty="0"/>
              <a:t>.</a:t>
            </a:r>
          </a:p>
          <a:p>
            <a:pPr>
              <a:buNone/>
            </a:pPr>
            <a:endParaRPr lang="en-GB" dirty="0"/>
          </a:p>
          <a:p>
            <a:pPr>
              <a:buNone/>
            </a:pPr>
            <a:r>
              <a:rPr lang="en-GB" dirty="0"/>
              <a:t>Laat hen ten </a:t>
            </a:r>
            <a:r>
              <a:rPr lang="en-GB" dirty="0" err="1"/>
              <a:t>slotte</a:t>
            </a:r>
            <a:r>
              <a:rPr lang="en-GB" dirty="0"/>
              <a:t> </a:t>
            </a:r>
            <a:r>
              <a:rPr lang="en-GB" dirty="0" err="1"/>
              <a:t>een</a:t>
            </a:r>
            <a:r>
              <a:rPr lang="en-GB" dirty="0"/>
              <a:t> stap </a:t>
            </a:r>
            <a:r>
              <a:rPr lang="en-GB" dirty="0" err="1"/>
              <a:t>voorstellen</a:t>
            </a:r>
            <a:r>
              <a:rPr lang="en-GB" dirty="0"/>
              <a:t> die </a:t>
            </a:r>
            <a:r>
              <a:rPr lang="en-GB" dirty="0" err="1"/>
              <a:t>zij</a:t>
            </a:r>
            <a:r>
              <a:rPr lang="en-GB" dirty="0"/>
              <a:t> </a:t>
            </a:r>
            <a:r>
              <a:rPr lang="en-GB" dirty="0" err="1"/>
              <a:t>kunnen</a:t>
            </a:r>
            <a:r>
              <a:rPr lang="en-GB" dirty="0"/>
              <a:t> </a:t>
            </a:r>
            <a:r>
              <a:rPr lang="en-GB" dirty="0" err="1"/>
              <a:t>nemen</a:t>
            </a:r>
            <a:r>
              <a:rPr lang="en-GB" dirty="0"/>
              <a:t> om </a:t>
            </a:r>
            <a:r>
              <a:rPr lang="en-GB" dirty="0" err="1"/>
              <a:t>ervoor</a:t>
            </a:r>
            <a:r>
              <a:rPr lang="en-GB" dirty="0"/>
              <a:t> </a:t>
            </a:r>
            <a:r>
              <a:rPr lang="en-GB" dirty="0" err="1"/>
              <a:t>te</a:t>
            </a:r>
            <a:r>
              <a:rPr lang="en-GB" dirty="0"/>
              <a:t> </a:t>
            </a:r>
            <a:r>
              <a:rPr lang="en-GB" dirty="0" err="1"/>
              <a:t>zorgen</a:t>
            </a:r>
            <a:r>
              <a:rPr lang="en-GB" dirty="0"/>
              <a:t> </a:t>
            </a:r>
            <a:r>
              <a:rPr lang="en-GB" dirty="0" err="1"/>
              <a:t>dat</a:t>
            </a:r>
            <a:r>
              <a:rPr lang="en-GB" dirty="0"/>
              <a:t> </a:t>
            </a:r>
            <a:r>
              <a:rPr lang="en-GB" dirty="0" err="1"/>
              <a:t>deze</a:t>
            </a:r>
            <a:r>
              <a:rPr lang="en-GB" dirty="0"/>
              <a:t> </a:t>
            </a:r>
            <a:r>
              <a:rPr lang="en-GB" dirty="0" err="1"/>
              <a:t>beslissing</a:t>
            </a:r>
            <a:r>
              <a:rPr lang="en-GB" dirty="0"/>
              <a:t> op </a:t>
            </a:r>
            <a:r>
              <a:rPr lang="en-GB" dirty="0" err="1"/>
              <a:t>verantwoorde</a:t>
            </a:r>
            <a:r>
              <a:rPr lang="en-GB" dirty="0"/>
              <a:t> </a:t>
            </a:r>
            <a:r>
              <a:rPr lang="en-GB" dirty="0" err="1"/>
              <a:t>wijze</a:t>
            </a:r>
            <a:r>
              <a:rPr lang="en-GB" dirty="0"/>
              <a:t> </a:t>
            </a:r>
            <a:r>
              <a:rPr lang="en-GB" dirty="0" err="1"/>
              <a:t>wordt</a:t>
            </a:r>
            <a:r>
              <a:rPr lang="en-GB" dirty="0"/>
              <a:t> </a:t>
            </a:r>
            <a:r>
              <a:rPr lang="en-GB" dirty="0" err="1"/>
              <a:t>genomen</a:t>
            </a:r>
            <a:r>
              <a:rPr lang="en-GB" dirty="0"/>
              <a:t>.</a:t>
            </a:r>
          </a:p>
          <a:p>
            <a:pPr>
              <a:buNone/>
            </a:pPr>
            <a:r>
              <a:rPr lang="en-GB" dirty="0" err="1"/>
              <a:t>Moedig</a:t>
            </a:r>
            <a:r>
              <a:rPr lang="en-GB" dirty="0"/>
              <a:t> de </a:t>
            </a:r>
            <a:r>
              <a:rPr lang="en-GB" dirty="0" err="1"/>
              <a:t>deelnemers</a:t>
            </a:r>
            <a:r>
              <a:rPr lang="en-GB" dirty="0"/>
              <a:t> </a:t>
            </a:r>
            <a:r>
              <a:rPr lang="en-GB" dirty="0" err="1"/>
              <a:t>aan</a:t>
            </a:r>
            <a:r>
              <a:rPr lang="en-GB" dirty="0"/>
              <a:t> om </a:t>
            </a:r>
            <a:r>
              <a:rPr lang="en-GB" dirty="0" err="1"/>
              <a:t>hun</a:t>
            </a:r>
            <a:r>
              <a:rPr lang="en-GB" dirty="0"/>
              <a:t> </a:t>
            </a:r>
            <a:r>
              <a:rPr lang="en-GB" dirty="0" err="1"/>
              <a:t>inzichten</a:t>
            </a:r>
            <a:r>
              <a:rPr lang="en-GB" dirty="0"/>
              <a:t> </a:t>
            </a:r>
            <a:r>
              <a:rPr lang="en-GB" dirty="0" err="1"/>
              <a:t>en</a:t>
            </a:r>
            <a:r>
              <a:rPr lang="en-GB" dirty="0"/>
              <a:t> </a:t>
            </a:r>
            <a:r>
              <a:rPr lang="en-GB" dirty="0" err="1"/>
              <a:t>ideeën</a:t>
            </a:r>
            <a:r>
              <a:rPr lang="en-GB" dirty="0"/>
              <a:t> met de </a:t>
            </a:r>
            <a:r>
              <a:rPr lang="en-GB" dirty="0" err="1"/>
              <a:t>groep</a:t>
            </a:r>
            <a:r>
              <a:rPr lang="en-GB" dirty="0"/>
              <a:t> </a:t>
            </a:r>
            <a:r>
              <a:rPr lang="en-GB" dirty="0" err="1"/>
              <a:t>te</a:t>
            </a:r>
            <a:r>
              <a:rPr lang="en-GB" dirty="0"/>
              <a:t> </a:t>
            </a:r>
            <a:r>
              <a:rPr lang="en-GB" dirty="0" err="1"/>
              <a:t>delen</a:t>
            </a:r>
            <a:r>
              <a:rPr lang="en-GB" dirty="0"/>
              <a:t>.</a:t>
            </a:r>
          </a:p>
        </p:txBody>
      </p:sp>
      <p:sp>
        <p:nvSpPr>
          <p:cNvPr id="4" name="Slide Number Placeholder 3">
            <a:extLst>
              <a:ext uri="{FF2B5EF4-FFF2-40B4-BE49-F238E27FC236}">
                <a16:creationId xmlns:a16="http://schemas.microsoft.com/office/drawing/2014/main" id="{0408FF3C-368C-9FED-8FAC-0478B9172582}"/>
              </a:ext>
            </a:extLst>
          </p:cNvPr>
          <p:cNvSpPr>
            <a:spLocks noGrp="1"/>
          </p:cNvSpPr>
          <p:nvPr>
            <p:ph type="sldNum" idx="6"/>
          </p:nvPr>
        </p:nvSpPr>
        <p:spPr/>
        <p:txBody>
          <a:bodyPr/>
          <a:lstStyle/>
          <a:p>
            <a:pPr indent="0" algn="r">
              <a:buNone/>
            </a:pPr>
            <a:fld id="{772FA8E7-C150-4E6E-987A-C5F75D150B79}" type="slidenum">
              <a:rPr lang="en-US" sz="1400" b="0" strike="noStrike" spc="-1" smtClean="0">
                <a:solidFill>
                  <a:srgbClr val="000000"/>
                </a:solidFill>
                <a:latin typeface="Calibri"/>
              </a:rPr>
              <a:t>40</a:t>
            </a:fld>
            <a:endParaRPr lang="en-US" sz="1400" b="0" strike="noStrike" spc="-1">
              <a:solidFill>
                <a:srgbClr val="000000"/>
              </a:solidFill>
              <a:latin typeface="Calibri"/>
            </a:endParaRPr>
          </a:p>
        </p:txBody>
      </p:sp>
    </p:spTree>
    <p:extLst>
      <p:ext uri="{BB962C8B-B14F-4D97-AF65-F5344CB8AC3E}">
        <p14:creationId xmlns:p14="http://schemas.microsoft.com/office/powerpoint/2010/main" val="17591211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idx="6"/>
          </p:nvPr>
        </p:nvSpPr>
        <p:spPr/>
        <p:txBody>
          <a:bodyPr/>
          <a:lstStyle/>
          <a:p>
            <a:pPr indent="0" algn="r">
              <a:buNone/>
            </a:pPr>
            <a:fld id="{772FA8E7-C150-4E6E-987A-C5F75D150B79}" type="slidenum">
              <a:rPr lang="en-US" sz="1400" b="0" strike="noStrike" spc="-1" smtClean="0">
                <a:solidFill>
                  <a:srgbClr val="000000"/>
                </a:solidFill>
                <a:latin typeface="Calibri"/>
              </a:rPr>
              <a:t>41</a:t>
            </a:fld>
            <a:endParaRPr lang="en-US" sz="1400" b="0" strike="noStrike" spc="-1">
              <a:solidFill>
                <a:srgbClr val="000000"/>
              </a:solidFill>
              <a:latin typeface="Calibri"/>
            </a:endParaRPr>
          </a:p>
        </p:txBody>
      </p:sp>
    </p:spTree>
    <p:extLst>
      <p:ext uri="{BB962C8B-B14F-4D97-AF65-F5344CB8AC3E}">
        <p14:creationId xmlns:p14="http://schemas.microsoft.com/office/powerpoint/2010/main" val="7371828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PlaceHolder 1"/>
          <p:cNvSpPr>
            <a:spLocks noGrp="1" noRot="1" noChangeAspect="1"/>
          </p:cNvSpPr>
          <p:nvPr>
            <p:ph type="sldImg"/>
          </p:nvPr>
        </p:nvSpPr>
        <p:spPr>
          <a:xfrm>
            <a:off x="685800" y="1143000"/>
            <a:ext cx="5486400" cy="3086100"/>
          </a:xfrm>
          <a:prstGeom prst="rect">
            <a:avLst/>
          </a:prstGeom>
          <a:ln w="0">
            <a:noFill/>
          </a:ln>
        </p:spPr>
      </p:sp>
      <p:sp>
        <p:nvSpPr>
          <p:cNvPr id="110" name="PlaceHolder 2"/>
          <p:cNvSpPr>
            <a:spLocks noGrp="1"/>
          </p:cNvSpPr>
          <p:nvPr>
            <p:ph type="body"/>
          </p:nvPr>
        </p:nvSpPr>
        <p:spPr>
          <a:xfrm>
            <a:off x="685800" y="4400640"/>
            <a:ext cx="5485680" cy="3599640"/>
          </a:xfrm>
          <a:prstGeom prst="rect">
            <a:avLst/>
          </a:prstGeom>
          <a:noFill/>
          <a:ln w="0">
            <a:noFill/>
          </a:ln>
        </p:spPr>
        <p:txBody>
          <a:bodyPr lIns="91440" tIns="45720" rIns="91440" bIns="45720" anchor="t">
            <a:noAutofit/>
          </a:bodyPr>
          <a:lstStyle/>
          <a:p>
            <a:pPr marL="216000" indent="-216000">
              <a:buNone/>
            </a:pPr>
            <a:r>
              <a:rPr lang="nl-NL" sz="1800" b="0" strike="noStrike" spc="-1" dirty="0">
                <a:solidFill>
                  <a:srgbClr val="000000"/>
                </a:solidFill>
                <a:latin typeface="Calibri"/>
              </a:rPr>
              <a:t>Voor de vormgever: De 3 waarden in de afbeelding zijn in het Nederlands: Autonomie, </a:t>
            </a:r>
            <a:r>
              <a:rPr lang="nl-NL" sz="1800" b="0" strike="noStrike" spc="-1" dirty="0" err="1">
                <a:solidFill>
                  <a:srgbClr val="000000"/>
                </a:solidFill>
                <a:latin typeface="Calibri"/>
              </a:rPr>
              <a:t>Rechtvaardighed</a:t>
            </a:r>
            <a:r>
              <a:rPr lang="nl-NL" sz="1800" b="0" strike="noStrike" spc="-1" dirty="0">
                <a:solidFill>
                  <a:srgbClr val="000000"/>
                </a:solidFill>
                <a:latin typeface="Calibri"/>
              </a:rPr>
              <a:t> en Menselijkheid</a:t>
            </a:r>
          </a:p>
        </p:txBody>
      </p:sp>
      <p:sp>
        <p:nvSpPr>
          <p:cNvPr id="111" name="PlaceHolder 3"/>
          <p:cNvSpPr>
            <a:spLocks noGrp="1"/>
          </p:cNvSpPr>
          <p:nvPr>
            <p:ph type="sldNum" idx="15"/>
          </p:nvPr>
        </p:nvSpPr>
        <p:spPr>
          <a:xfrm>
            <a:off x="3884760" y="8685360"/>
            <a:ext cx="2971080" cy="457920"/>
          </a:xfrm>
          <a:prstGeom prst="rect">
            <a:avLst/>
          </a:prstGeom>
          <a:noFill/>
          <a:ln w="0">
            <a:noFill/>
          </a:ln>
        </p:spPr>
        <p:txBody>
          <a:bodyPr lIns="91440" tIns="45720" rIns="91440" bIns="45720" anchor="b">
            <a:noAutofit/>
          </a:bodyPr>
          <a:lstStyle>
            <a:lvl1pPr indent="0" algn="r">
              <a:lnSpc>
                <a:spcPct val="100000"/>
              </a:lnSpc>
              <a:buNone/>
              <a:tabLst>
                <a:tab pos="0" algn="l"/>
              </a:tabLst>
              <a:defRPr lang="en-NL" sz="1200" b="0" strike="noStrike" spc="-1">
                <a:solidFill>
                  <a:srgbClr val="000000"/>
                </a:solidFill>
                <a:latin typeface="Calibri"/>
              </a:defRPr>
            </a:lvl1pPr>
          </a:lstStyle>
          <a:p>
            <a:pPr indent="0" algn="r">
              <a:lnSpc>
                <a:spcPct val="100000"/>
              </a:lnSpc>
              <a:buNone/>
              <a:tabLst>
                <a:tab pos="0" algn="l"/>
              </a:tabLst>
            </a:pPr>
            <a:fld id="{8631DE6A-B879-4B52-9DAF-CFB049AB1D8F}" type="slidenum">
              <a:rPr lang="en-NL" sz="1200" b="0" strike="noStrike" spc="-1">
                <a:solidFill>
                  <a:srgbClr val="000000"/>
                </a:solidFill>
                <a:latin typeface="Calibri"/>
              </a:rPr>
              <a:t>42</a:t>
            </a:fld>
            <a:endParaRPr lang="nl-NL" sz="1200" b="0" strike="noStrike" spc="-1">
              <a:solidFill>
                <a:srgbClr val="000000"/>
              </a:solidFill>
              <a:latin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r>
              <a:rPr lang="nl-NL" dirty="0"/>
              <a:t>Gastheer/gastvrouw:</a:t>
            </a:r>
          </a:p>
          <a:p>
            <a:endParaRPr lang="nl-NL" dirty="0"/>
          </a:p>
          <a:p>
            <a:r>
              <a:rPr lang="nl-NL" dirty="0"/>
              <a:t>Het is altijd welkom dat je vermeldt waarom dit onderwerp voor jou persoonlijk belangrijk is of waarom je het belangrijk vindt om dit binnen je instelling/school te bespreken.</a:t>
            </a:r>
          </a:p>
          <a:p>
            <a:endParaRPr lang="en-NL" dirty="0"/>
          </a:p>
        </p:txBody>
      </p:sp>
      <p:sp>
        <p:nvSpPr>
          <p:cNvPr id="4" name="Slide Number Placeholder 3"/>
          <p:cNvSpPr>
            <a:spLocks noGrp="1"/>
          </p:cNvSpPr>
          <p:nvPr>
            <p:ph type="sldNum" idx="6"/>
          </p:nvPr>
        </p:nvSpPr>
        <p:spPr/>
        <p:txBody>
          <a:bodyPr/>
          <a:lstStyle/>
          <a:p>
            <a:pPr indent="0" algn="r">
              <a:buNone/>
            </a:pPr>
            <a:fld id="{25DAF162-9972-4A35-B3D1-A865431D40E9}" type="slidenum">
              <a:rPr lang="nl-NL" sz="1400" b="0" strike="noStrike" spc="-1" smtClean="0">
                <a:solidFill>
                  <a:srgbClr val="000000"/>
                </a:solidFill>
                <a:latin typeface="Calibri"/>
              </a:rPr>
              <a:t>4</a:t>
            </a:fld>
            <a:endParaRPr lang="nl-NL" sz="1400" b="0" strike="noStrike" spc="-1">
              <a:solidFill>
                <a:srgbClr val="000000"/>
              </a:solidFill>
              <a:latin typeface="Calibri"/>
            </a:endParaRPr>
          </a:p>
        </p:txBody>
      </p:sp>
    </p:spTree>
    <p:extLst>
      <p:ext uri="{BB962C8B-B14F-4D97-AF65-F5344CB8AC3E}">
        <p14:creationId xmlns:p14="http://schemas.microsoft.com/office/powerpoint/2010/main" val="4087290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r>
              <a:rPr lang="nl-NL" b="1" dirty="0"/>
              <a:t>Opmerkingen bij de presentatie: </a:t>
            </a:r>
          </a:p>
          <a:p>
            <a:r>
              <a:rPr lang="nl-NL" dirty="0"/>
              <a:t>Punt 1: Technologieën zijn niet neutraal - ze weerspiegelen waarden die verder gaan dan efficiëntie of productiviteit. </a:t>
            </a:r>
          </a:p>
          <a:p>
            <a:r>
              <a:rPr lang="nl-NL" dirty="0"/>
              <a:t>Punt 2: XR en AI ontwikkelen zich snel, vaak zonder rekening te houden met maatschappelijke gevolgen.</a:t>
            </a:r>
          </a:p>
          <a:p>
            <a:r>
              <a:rPr lang="nl-NL" b="1" dirty="0"/>
              <a:t>Punt 3: Het is nu tijd </a:t>
            </a:r>
            <a:r>
              <a:rPr lang="nl-NL" dirty="0"/>
              <a:t>om te bespreken hoe technologie die de werkelijkheid verandert onze instellingen vormgeeft voordat ze massaal wordt ingevoerd.</a:t>
            </a:r>
          </a:p>
          <a:p>
            <a:br>
              <a:rPr lang="nl-NL" dirty="0"/>
            </a:br>
            <a:endParaRPr lang="nl-NL" dirty="0"/>
          </a:p>
          <a:p>
            <a:r>
              <a:rPr lang="nl-NL" dirty="0"/>
              <a:t>//</a:t>
            </a:r>
          </a:p>
          <a:p>
            <a:r>
              <a:rPr lang="nl-NL" dirty="0"/>
              <a:t>Bronnen:</a:t>
            </a:r>
          </a:p>
          <a:p>
            <a:r>
              <a:rPr lang="nl-NL" b="1" dirty="0"/>
              <a:t>Nieuwe Ray-Ban Meta-bril heeft vorige versie overtroffen, zegt </a:t>
            </a:r>
            <a:r>
              <a:rPr lang="nl-NL" b="1" dirty="0" err="1"/>
              <a:t>Essilux</a:t>
            </a:r>
            <a:r>
              <a:rPr lang="nl-NL" b="1" dirty="0"/>
              <a:t> CEO</a:t>
            </a:r>
          </a:p>
          <a:p>
            <a:r>
              <a:rPr lang="nl-NL" dirty="0"/>
              <a:t>https://ca.fashionnetwork.com/news/New-ray-ban-meta-glasses-have-outsold-previous-version-essilux-ceo-says,1650790.html</a:t>
            </a:r>
          </a:p>
          <a:p>
            <a:br>
              <a:rPr lang="nl-NL" dirty="0"/>
            </a:br>
            <a:endParaRPr lang="nl-NL" dirty="0"/>
          </a:p>
          <a:p>
            <a:r>
              <a:rPr lang="nl-NL" b="1" dirty="0"/>
              <a:t>SINOLINK SECURITIES: Aan de vooravond van de uitbraak van AI-brillen wordt verwacht dat de jaarlijkse verkoop van Meta Ray-Ban 2 miljoen zal bereiken </a:t>
            </a:r>
            <a:r>
              <a:rPr lang="nl-NL" dirty="0"/>
              <a:t>https://longportapp.com/en/news/209060992</a:t>
            </a:r>
          </a:p>
          <a:p>
            <a:endParaRPr lang="en-NL" dirty="0"/>
          </a:p>
        </p:txBody>
      </p:sp>
      <p:sp>
        <p:nvSpPr>
          <p:cNvPr id="4" name="Slide Number Placeholder 3"/>
          <p:cNvSpPr>
            <a:spLocks noGrp="1"/>
          </p:cNvSpPr>
          <p:nvPr>
            <p:ph type="sldNum" idx="6"/>
          </p:nvPr>
        </p:nvSpPr>
        <p:spPr/>
        <p:txBody>
          <a:bodyPr/>
          <a:lstStyle/>
          <a:p>
            <a:pPr indent="0" algn="r">
              <a:buNone/>
            </a:pPr>
            <a:fld id="{25DAF162-9972-4A35-B3D1-A865431D40E9}" type="slidenum">
              <a:rPr lang="nl-NL" sz="1400" b="0" strike="noStrike" spc="-1" smtClean="0">
                <a:solidFill>
                  <a:srgbClr val="000000"/>
                </a:solidFill>
                <a:latin typeface="Calibri"/>
              </a:rPr>
              <a:t>5</a:t>
            </a:fld>
            <a:endParaRPr lang="nl-NL" sz="1400" b="0" strike="noStrike" spc="-1">
              <a:solidFill>
                <a:srgbClr val="000000"/>
              </a:solidFill>
              <a:latin typeface="Calibri"/>
            </a:endParaRPr>
          </a:p>
        </p:txBody>
      </p:sp>
    </p:spTree>
    <p:extLst>
      <p:ext uri="{BB962C8B-B14F-4D97-AF65-F5344CB8AC3E}">
        <p14:creationId xmlns:p14="http://schemas.microsoft.com/office/powerpoint/2010/main" val="3525080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algn="l">
              <a:spcAft>
                <a:spcPts val="1500"/>
              </a:spcAft>
            </a:pPr>
            <a:r>
              <a:rPr lang="nl-NL" b="0" i="0" dirty="0">
                <a:solidFill>
                  <a:srgbClr val="292929"/>
                </a:solidFill>
                <a:effectLst/>
                <a:latin typeface="Roboto" panose="02000000000000000000" pitchFamily="2" charset="0"/>
              </a:rPr>
              <a:t>Presentatie Opmerkingen: </a:t>
            </a:r>
          </a:p>
          <a:p>
            <a:pPr marL="171450" indent="-171450" algn="l">
              <a:spcAft>
                <a:spcPts val="1500"/>
              </a:spcAft>
              <a:buFont typeface="Arial" panose="020B0604020202020204" pitchFamily="34" charset="0"/>
              <a:buChar char="•"/>
            </a:pPr>
            <a:r>
              <a:rPr lang="nl-NL" b="0" i="0" dirty="0">
                <a:solidFill>
                  <a:srgbClr val="292929"/>
                </a:solidFill>
                <a:effectLst/>
                <a:latin typeface="Roboto" panose="02000000000000000000" pitchFamily="2" charset="0"/>
              </a:rPr>
              <a:t>Technologieën zoals de </a:t>
            </a:r>
            <a:r>
              <a:rPr lang="nl-NL" b="0" i="0" dirty="0" err="1">
                <a:solidFill>
                  <a:srgbClr val="292929"/>
                </a:solidFill>
                <a:effectLst/>
                <a:latin typeface="Roboto" panose="02000000000000000000" pitchFamily="2" charset="0"/>
              </a:rPr>
              <a:t>Cognixion</a:t>
            </a:r>
            <a:r>
              <a:rPr lang="nl-NL" b="0" i="0" dirty="0">
                <a:solidFill>
                  <a:srgbClr val="292929"/>
                </a:solidFill>
                <a:effectLst/>
                <a:latin typeface="Roboto" panose="02000000000000000000" pitchFamily="2" charset="0"/>
              </a:rPr>
              <a:t> </a:t>
            </a:r>
            <a:r>
              <a:rPr lang="nl-NL" b="0" i="0" dirty="0" err="1">
                <a:solidFill>
                  <a:srgbClr val="292929"/>
                </a:solidFill>
                <a:effectLst/>
                <a:latin typeface="Roboto" panose="02000000000000000000" pitchFamily="2" charset="0"/>
              </a:rPr>
              <a:t>One</a:t>
            </a:r>
            <a:r>
              <a:rPr lang="nl-NL" b="0" i="0" dirty="0">
                <a:solidFill>
                  <a:srgbClr val="292929"/>
                </a:solidFill>
                <a:effectLst/>
                <a:latin typeface="Roboto" panose="02000000000000000000" pitchFamily="2" charset="0"/>
              </a:rPr>
              <a:t> geven ons een kijkje in de nieuwe mogelijkheden voor BCI en virtuele informatie die gedeeld kan worden tussen gebruiker en interfaces. </a:t>
            </a:r>
          </a:p>
          <a:p>
            <a:pPr marL="171450" indent="-171450" algn="l">
              <a:spcAft>
                <a:spcPts val="1500"/>
              </a:spcAft>
              <a:buFont typeface="Arial" panose="020B0604020202020204" pitchFamily="34" charset="0"/>
              <a:buChar char="•"/>
            </a:pPr>
            <a:r>
              <a:rPr lang="nl-NL" b="0" i="0" dirty="0">
                <a:solidFill>
                  <a:srgbClr val="292929"/>
                </a:solidFill>
                <a:effectLst/>
                <a:latin typeface="Roboto" panose="02000000000000000000" pitchFamily="2" charset="0"/>
              </a:rPr>
              <a:t>Deze voorbeelden onthullen nieuwe manieren van interactie met bio-informatie en bieden stof tot nadenken over hoe we de toekomst van deze informatie in het onderwijs zouden kunnen zien. </a:t>
            </a:r>
          </a:p>
          <a:p>
            <a:pPr marL="171450" indent="-171450" algn="l">
              <a:spcAft>
                <a:spcPts val="1500"/>
              </a:spcAft>
              <a:buFont typeface="Arial" panose="020B0604020202020204" pitchFamily="34" charset="0"/>
              <a:buChar char="•"/>
            </a:pPr>
            <a:r>
              <a:rPr lang="nl-NL" b="0" i="0" dirty="0">
                <a:solidFill>
                  <a:srgbClr val="292929"/>
                </a:solidFill>
                <a:effectLst/>
                <a:latin typeface="Roboto" panose="02000000000000000000" pitchFamily="2" charset="0"/>
              </a:rPr>
              <a:t>AI en XR zullen zich samen en op onverwachte manieren blijven ontwikkelen. </a:t>
            </a:r>
          </a:p>
          <a:p>
            <a:pPr algn="l">
              <a:spcAft>
                <a:spcPts val="1500"/>
              </a:spcAft>
            </a:pPr>
            <a:br>
              <a:rPr lang="nl-NL" b="0" i="0" dirty="0">
                <a:solidFill>
                  <a:srgbClr val="292929"/>
                </a:solidFill>
                <a:effectLst/>
                <a:latin typeface="Roboto" panose="02000000000000000000" pitchFamily="2" charset="0"/>
              </a:rPr>
            </a:br>
            <a:endParaRPr lang="nl-NL" b="0" i="0" dirty="0">
              <a:solidFill>
                <a:srgbClr val="292929"/>
              </a:solidFill>
              <a:effectLst/>
              <a:latin typeface="Roboto" panose="02000000000000000000" pitchFamily="2" charset="0"/>
            </a:endParaRPr>
          </a:p>
          <a:p>
            <a:pPr algn="l">
              <a:spcAft>
                <a:spcPts val="1500"/>
              </a:spcAft>
            </a:pPr>
            <a:r>
              <a:rPr lang="nl-NL" b="0" i="0" dirty="0">
                <a:solidFill>
                  <a:srgbClr val="292929"/>
                </a:solidFill>
                <a:effectLst/>
                <a:latin typeface="Roboto" panose="02000000000000000000" pitchFamily="2" charset="0"/>
              </a:rPr>
              <a:t>Bronnen: </a:t>
            </a:r>
          </a:p>
          <a:p>
            <a:pPr algn="l">
              <a:spcAft>
                <a:spcPts val="1500"/>
              </a:spcAft>
            </a:pPr>
            <a:r>
              <a:rPr lang="nl-NL" b="0" i="0" dirty="0">
                <a:solidFill>
                  <a:srgbClr val="292929"/>
                </a:solidFill>
                <a:effectLst/>
                <a:latin typeface="Roboto" panose="02000000000000000000" pitchFamily="2" charset="0"/>
              </a:rPr>
              <a:t>Meer informatie over </a:t>
            </a:r>
            <a:r>
              <a:rPr lang="nl-NL" b="1" i="0" dirty="0">
                <a:solidFill>
                  <a:srgbClr val="292929"/>
                </a:solidFill>
                <a:effectLst/>
                <a:latin typeface="Roboto" panose="02000000000000000000" pitchFamily="2" charset="0"/>
              </a:rPr>
              <a:t>BCI </a:t>
            </a:r>
            <a:r>
              <a:rPr lang="nl-NL" b="1" i="0" dirty="0" err="1">
                <a:solidFill>
                  <a:srgbClr val="292929"/>
                </a:solidFill>
                <a:effectLst/>
                <a:latin typeface="Roboto" panose="02000000000000000000" pitchFamily="2" charset="0"/>
              </a:rPr>
              <a:t>for</a:t>
            </a:r>
            <a:r>
              <a:rPr lang="nl-NL" b="1" i="0" dirty="0">
                <a:solidFill>
                  <a:srgbClr val="292929"/>
                </a:solidFill>
                <a:effectLst/>
                <a:latin typeface="Roboto" panose="02000000000000000000" pitchFamily="2" charset="0"/>
              </a:rPr>
              <a:t> VR/AR/XR - 2023 </a:t>
            </a:r>
          </a:p>
          <a:p>
            <a:pPr algn="l">
              <a:spcAft>
                <a:spcPts val="1500"/>
              </a:spcAft>
            </a:pPr>
            <a:r>
              <a:rPr lang="nl-NL" b="0" i="0" dirty="0">
                <a:solidFill>
                  <a:srgbClr val="292929"/>
                </a:solidFill>
                <a:effectLst/>
                <a:latin typeface="Roboto" panose="02000000000000000000" pitchFamily="2" charset="0"/>
              </a:rPr>
              <a:t>https://medium.com/@re-ak/bci-for-vr-ar-xr-review-2023-68c4faafbbae </a:t>
            </a:r>
          </a:p>
          <a:p>
            <a:pPr algn="l">
              <a:spcAft>
                <a:spcPts val="1500"/>
              </a:spcAft>
            </a:pPr>
            <a:br>
              <a:rPr lang="nl-NL" b="0" i="0" dirty="0">
                <a:solidFill>
                  <a:srgbClr val="292929"/>
                </a:solidFill>
                <a:effectLst/>
                <a:latin typeface="Roboto" panose="02000000000000000000" pitchFamily="2" charset="0"/>
              </a:rPr>
            </a:br>
            <a:endParaRPr lang="nl-NL" b="0" i="0" dirty="0">
              <a:solidFill>
                <a:srgbClr val="292929"/>
              </a:solidFill>
              <a:effectLst/>
              <a:latin typeface="Roboto" panose="02000000000000000000" pitchFamily="2" charset="0"/>
            </a:endParaRPr>
          </a:p>
          <a:p>
            <a:pPr algn="l">
              <a:spcAft>
                <a:spcPts val="1500"/>
              </a:spcAft>
            </a:pPr>
            <a:r>
              <a:rPr lang="nl-NL" b="0" i="0" dirty="0">
                <a:solidFill>
                  <a:srgbClr val="292929"/>
                </a:solidFill>
                <a:effectLst/>
                <a:latin typeface="Roboto" panose="02000000000000000000" pitchFamily="2" charset="0"/>
              </a:rPr>
              <a:t>Even </a:t>
            </a:r>
            <a:r>
              <a:rPr lang="nl-NL" b="0" i="0" dirty="0" err="1">
                <a:solidFill>
                  <a:srgbClr val="292929"/>
                </a:solidFill>
                <a:effectLst/>
                <a:latin typeface="Roboto" panose="02000000000000000000" pitchFamily="2" charset="0"/>
              </a:rPr>
              <a:t>Realities</a:t>
            </a:r>
            <a:r>
              <a:rPr lang="nl-NL" b="0" i="0" dirty="0">
                <a:solidFill>
                  <a:srgbClr val="292929"/>
                </a:solidFill>
                <a:effectLst/>
                <a:latin typeface="Roboto" panose="02000000000000000000" pitchFamily="2" charset="0"/>
              </a:rPr>
              <a:t> G1: https://www.4doptiek.nl/nieuws/2013155_slimme-bril-even-realities-g1-digital-glasses</a:t>
            </a:r>
          </a:p>
          <a:p>
            <a:endParaRPr lang="en-NL" dirty="0"/>
          </a:p>
        </p:txBody>
      </p:sp>
      <p:sp>
        <p:nvSpPr>
          <p:cNvPr id="4" name="Slide Number Placeholder 3"/>
          <p:cNvSpPr>
            <a:spLocks noGrp="1"/>
          </p:cNvSpPr>
          <p:nvPr>
            <p:ph type="sldNum" idx="6"/>
          </p:nvPr>
        </p:nvSpPr>
        <p:spPr/>
        <p:txBody>
          <a:bodyPr/>
          <a:lstStyle/>
          <a:p>
            <a:pPr indent="0" algn="r">
              <a:buNone/>
            </a:pPr>
            <a:fld id="{25DAF162-9972-4A35-B3D1-A865431D40E9}" type="slidenum">
              <a:rPr lang="nl-NL" sz="1400" b="0" strike="noStrike" spc="-1" smtClean="0">
                <a:solidFill>
                  <a:srgbClr val="000000"/>
                </a:solidFill>
                <a:latin typeface="Calibri"/>
              </a:rPr>
              <a:t>6</a:t>
            </a:fld>
            <a:endParaRPr lang="nl-NL" sz="1400" b="0" strike="noStrike" spc="-1">
              <a:solidFill>
                <a:srgbClr val="000000"/>
              </a:solidFill>
              <a:latin typeface="Calibri"/>
            </a:endParaRPr>
          </a:p>
        </p:txBody>
      </p:sp>
    </p:spTree>
    <p:extLst>
      <p:ext uri="{BB962C8B-B14F-4D97-AF65-F5344CB8AC3E}">
        <p14:creationId xmlns:p14="http://schemas.microsoft.com/office/powerpoint/2010/main" val="2824732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2075FF-3509-2EF6-7612-EBDAACE55F0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94D3ECF-F09B-A55B-3427-4AFE43A25F76}"/>
              </a:ext>
            </a:extLst>
          </p:cNvPr>
          <p:cNvSpPr>
            <a:spLocks noGrp="1" noRot="1" noChangeAspect="1"/>
          </p:cNvSpPr>
          <p:nvPr>
            <p:ph type="sldImg"/>
          </p:nvPr>
        </p:nvSpPr>
        <p:spPr>
          <a:xfrm>
            <a:off x="533400" y="763588"/>
            <a:ext cx="6704013" cy="3771900"/>
          </a:xfrm>
        </p:spPr>
      </p:sp>
      <p:sp>
        <p:nvSpPr>
          <p:cNvPr id="3" name="Tijdelijke aanduiding voor notities 2">
            <a:extLst>
              <a:ext uri="{FF2B5EF4-FFF2-40B4-BE49-F238E27FC236}">
                <a16:creationId xmlns:a16="http://schemas.microsoft.com/office/drawing/2014/main" id="{56C708C9-8D4B-4458-576B-13692EAD255E}"/>
              </a:ext>
            </a:extLst>
          </p:cNvPr>
          <p:cNvSpPr>
            <a:spLocks noGrp="1"/>
          </p:cNvSpPr>
          <p:nvPr>
            <p:ph type="body" idx="1"/>
          </p:nvPr>
        </p:nvSpPr>
        <p:spPr/>
        <p:txBody>
          <a:bodyPr/>
          <a:lstStyle/>
          <a:p>
            <a:endParaRPr lang="en-GB" dirty="0"/>
          </a:p>
        </p:txBody>
      </p:sp>
      <p:sp>
        <p:nvSpPr>
          <p:cNvPr id="4" name="Tijdelijke aanduiding voor dianummer 3">
            <a:extLst>
              <a:ext uri="{FF2B5EF4-FFF2-40B4-BE49-F238E27FC236}">
                <a16:creationId xmlns:a16="http://schemas.microsoft.com/office/drawing/2014/main" id="{49F123A0-C15D-F453-E0A7-74C04E15FCB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176B4-2F3E-4542-A88B-B482618D0CA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740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idx="6"/>
          </p:nvPr>
        </p:nvSpPr>
        <p:spPr/>
        <p:txBody>
          <a:bodyPr/>
          <a:lstStyle/>
          <a:p>
            <a:pPr indent="0" algn="r">
              <a:buNone/>
            </a:pPr>
            <a:fld id="{772FA8E7-C150-4E6E-987A-C5F75D150B79}" type="slidenum">
              <a:rPr lang="en-US" sz="1400" b="0" strike="noStrike" spc="-1" smtClean="0">
                <a:solidFill>
                  <a:srgbClr val="000000"/>
                </a:solidFill>
                <a:latin typeface="Calibri"/>
              </a:rPr>
              <a:t>8</a:t>
            </a:fld>
            <a:endParaRPr lang="en-US" sz="1400" b="0" strike="noStrike" spc="-1">
              <a:solidFill>
                <a:srgbClr val="000000"/>
              </a:solidFill>
              <a:latin typeface="Calibri"/>
            </a:endParaRPr>
          </a:p>
        </p:txBody>
      </p:sp>
    </p:spTree>
    <p:extLst>
      <p:ext uri="{BB962C8B-B14F-4D97-AF65-F5344CB8AC3E}">
        <p14:creationId xmlns:p14="http://schemas.microsoft.com/office/powerpoint/2010/main" val="38270810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18274F-7298-2BDB-F9B0-00694D257836}"/>
            </a:ext>
          </a:extLst>
        </p:cNvPr>
        <p:cNvGrpSpPr/>
        <p:nvPr/>
      </p:nvGrpSpPr>
      <p:grpSpPr>
        <a:xfrm>
          <a:off x="0" y="0"/>
          <a:ext cx="0" cy="0"/>
          <a:chOff x="0" y="0"/>
          <a:chExt cx="0" cy="0"/>
        </a:xfrm>
      </p:grpSpPr>
      <p:sp>
        <p:nvSpPr>
          <p:cNvPr id="125" name="PlaceHolder 1">
            <a:extLst>
              <a:ext uri="{FF2B5EF4-FFF2-40B4-BE49-F238E27FC236}">
                <a16:creationId xmlns:a16="http://schemas.microsoft.com/office/drawing/2014/main" id="{33B029D0-9109-62C5-D93E-826FD6927E54}"/>
              </a:ext>
            </a:extLst>
          </p:cNvPr>
          <p:cNvSpPr>
            <a:spLocks noGrp="1" noRot="1" noChangeAspect="1"/>
          </p:cNvSpPr>
          <p:nvPr>
            <p:ph type="sldImg"/>
          </p:nvPr>
        </p:nvSpPr>
        <p:spPr>
          <a:xfrm>
            <a:off x="685800" y="1143000"/>
            <a:ext cx="5486400" cy="3086100"/>
          </a:xfrm>
          <a:prstGeom prst="rect">
            <a:avLst/>
          </a:prstGeom>
          <a:ln w="0">
            <a:noFill/>
          </a:ln>
        </p:spPr>
      </p:sp>
      <p:sp>
        <p:nvSpPr>
          <p:cNvPr id="126" name="PlaceHolder 2">
            <a:extLst>
              <a:ext uri="{FF2B5EF4-FFF2-40B4-BE49-F238E27FC236}">
                <a16:creationId xmlns:a16="http://schemas.microsoft.com/office/drawing/2014/main" id="{CB2C2ABF-39F6-ED43-503A-BA1306EACDB1}"/>
              </a:ext>
            </a:extLst>
          </p:cNvPr>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r>
              <a:rPr lang="en-NL" sz="2000" b="1" dirty="0"/>
              <a:t>Learner Slide</a:t>
            </a:r>
          </a:p>
          <a:p>
            <a:r>
              <a:rPr lang="en-NL" sz="2000" dirty="0"/>
              <a:t>For audience of students or new learners that will need more time to consider the concepts we will discuss in the game. For audience that have less use for other tools or ‘next steps’ after the game in their work. </a:t>
            </a:r>
          </a:p>
          <a:p>
            <a:endParaRPr lang="en-NL" sz="2000" dirty="0"/>
          </a:p>
          <a:p>
            <a:r>
              <a:rPr lang="en-GB" sz="2000" dirty="0"/>
              <a:t>Slide voor </a:t>
            </a:r>
            <a:r>
              <a:rPr lang="en-GB" sz="2000" dirty="0" err="1"/>
              <a:t>leerlingen</a:t>
            </a:r>
            <a:endParaRPr lang="en-GB" sz="2000" dirty="0"/>
          </a:p>
          <a:p>
            <a:r>
              <a:rPr lang="en-GB" sz="2000" dirty="0"/>
              <a:t>Voor </a:t>
            </a:r>
            <a:r>
              <a:rPr lang="en-GB" sz="2000" dirty="0" err="1"/>
              <a:t>studenten</a:t>
            </a:r>
            <a:r>
              <a:rPr lang="en-GB" sz="2000" dirty="0"/>
              <a:t> of </a:t>
            </a:r>
            <a:r>
              <a:rPr lang="en-GB" sz="2000" dirty="0" err="1"/>
              <a:t>nieuwe</a:t>
            </a:r>
            <a:r>
              <a:rPr lang="en-GB" sz="2000" dirty="0"/>
              <a:t> </a:t>
            </a:r>
            <a:r>
              <a:rPr lang="en-GB" sz="2000" dirty="0" err="1"/>
              <a:t>leerlingen</a:t>
            </a:r>
            <a:r>
              <a:rPr lang="en-GB" sz="2000" dirty="0"/>
              <a:t> die </a:t>
            </a:r>
            <a:r>
              <a:rPr lang="en-GB" sz="2000" dirty="0" err="1"/>
              <a:t>meer</a:t>
            </a:r>
            <a:r>
              <a:rPr lang="en-GB" sz="2000" dirty="0"/>
              <a:t> </a:t>
            </a:r>
            <a:r>
              <a:rPr lang="en-GB" sz="2000" dirty="0" err="1"/>
              <a:t>tijd</a:t>
            </a:r>
            <a:r>
              <a:rPr lang="en-GB" sz="2000" dirty="0"/>
              <a:t> </a:t>
            </a:r>
            <a:r>
              <a:rPr lang="en-GB" sz="2000" dirty="0" err="1"/>
              <a:t>nodig</a:t>
            </a:r>
            <a:r>
              <a:rPr lang="en-GB" sz="2000" dirty="0"/>
              <a:t> </a:t>
            </a:r>
            <a:r>
              <a:rPr lang="en-GB" sz="2000" dirty="0" err="1"/>
              <a:t>hebben</a:t>
            </a:r>
            <a:r>
              <a:rPr lang="en-GB" sz="2000" dirty="0"/>
              <a:t> om </a:t>
            </a:r>
            <a:r>
              <a:rPr lang="en-GB" sz="2000" dirty="0" err="1"/>
              <a:t>na</a:t>
            </a:r>
            <a:r>
              <a:rPr lang="en-GB" sz="2000" dirty="0"/>
              <a:t> </a:t>
            </a:r>
            <a:r>
              <a:rPr lang="en-GB" sz="2000" dirty="0" err="1"/>
              <a:t>te</a:t>
            </a:r>
            <a:r>
              <a:rPr lang="en-GB" sz="2000" dirty="0"/>
              <a:t> </a:t>
            </a:r>
            <a:r>
              <a:rPr lang="en-GB" sz="2000" dirty="0" err="1"/>
              <a:t>denken</a:t>
            </a:r>
            <a:r>
              <a:rPr lang="en-GB" sz="2000" dirty="0"/>
              <a:t> over de </a:t>
            </a:r>
            <a:r>
              <a:rPr lang="en-GB" sz="2000" dirty="0" err="1"/>
              <a:t>concepten</a:t>
            </a:r>
            <a:r>
              <a:rPr lang="en-GB" sz="2000" dirty="0"/>
              <a:t> die we in het </a:t>
            </a:r>
            <a:r>
              <a:rPr lang="en-GB" sz="2000" dirty="0" err="1"/>
              <a:t>spel</a:t>
            </a:r>
            <a:r>
              <a:rPr lang="en-GB" sz="2000" dirty="0"/>
              <a:t> </a:t>
            </a:r>
            <a:r>
              <a:rPr lang="en-GB" sz="2000" dirty="0" err="1"/>
              <a:t>bespreken</a:t>
            </a:r>
            <a:r>
              <a:rPr lang="en-GB" sz="2000" dirty="0"/>
              <a:t>. Voor </a:t>
            </a:r>
            <a:r>
              <a:rPr lang="en-GB" sz="2000" dirty="0" err="1"/>
              <a:t>een</a:t>
            </a:r>
            <a:r>
              <a:rPr lang="en-GB" sz="2000" dirty="0"/>
              <a:t> </a:t>
            </a:r>
            <a:r>
              <a:rPr lang="en-GB" sz="2000" dirty="0" err="1"/>
              <a:t>publiek</a:t>
            </a:r>
            <a:r>
              <a:rPr lang="en-GB" sz="2000" dirty="0"/>
              <a:t> </a:t>
            </a:r>
            <a:r>
              <a:rPr lang="en-GB" sz="2000" dirty="0" err="1"/>
              <a:t>dat</a:t>
            </a:r>
            <a:r>
              <a:rPr lang="en-GB" sz="2000" dirty="0"/>
              <a:t> minder </a:t>
            </a:r>
            <a:r>
              <a:rPr lang="en-GB" sz="2000" dirty="0" err="1"/>
              <a:t>gebruik</a:t>
            </a:r>
            <a:r>
              <a:rPr lang="en-GB" sz="2000" dirty="0"/>
              <a:t> </a:t>
            </a:r>
            <a:r>
              <a:rPr lang="en-GB" sz="2000" dirty="0" err="1"/>
              <a:t>maakt</a:t>
            </a:r>
            <a:r>
              <a:rPr lang="en-GB" sz="2000" dirty="0"/>
              <a:t> van </a:t>
            </a:r>
            <a:r>
              <a:rPr lang="en-GB" sz="2000" dirty="0" err="1"/>
              <a:t>andere</a:t>
            </a:r>
            <a:r>
              <a:rPr lang="en-GB" sz="2000" dirty="0"/>
              <a:t> </a:t>
            </a:r>
            <a:r>
              <a:rPr lang="en-GB" sz="2000" dirty="0" err="1"/>
              <a:t>hulpmiddelen</a:t>
            </a:r>
            <a:r>
              <a:rPr lang="en-GB" sz="2000" dirty="0"/>
              <a:t> of '</a:t>
            </a:r>
            <a:r>
              <a:rPr lang="en-GB" sz="2000" dirty="0" err="1"/>
              <a:t>volgende</a:t>
            </a:r>
            <a:r>
              <a:rPr lang="en-GB" sz="2000" dirty="0"/>
              <a:t> </a:t>
            </a:r>
            <a:r>
              <a:rPr lang="en-GB" sz="2000" dirty="0" err="1"/>
              <a:t>stappen</a:t>
            </a:r>
            <a:r>
              <a:rPr lang="en-GB" sz="2000" dirty="0"/>
              <a:t>' </a:t>
            </a:r>
            <a:r>
              <a:rPr lang="en-GB" sz="2000" dirty="0" err="1"/>
              <a:t>na</a:t>
            </a:r>
            <a:r>
              <a:rPr lang="en-GB" sz="2000" dirty="0"/>
              <a:t> het </a:t>
            </a:r>
            <a:r>
              <a:rPr lang="en-GB" sz="2000" dirty="0" err="1"/>
              <a:t>spel</a:t>
            </a:r>
            <a:r>
              <a:rPr lang="en-GB" sz="2000" dirty="0"/>
              <a:t> in </a:t>
            </a:r>
            <a:r>
              <a:rPr lang="en-GB" sz="2000" dirty="0" err="1"/>
              <a:t>hun</a:t>
            </a:r>
            <a:r>
              <a:rPr lang="en-GB" sz="2000" dirty="0"/>
              <a:t> </a:t>
            </a:r>
            <a:r>
              <a:rPr lang="en-GB" sz="2000" dirty="0" err="1"/>
              <a:t>werk</a:t>
            </a:r>
            <a:r>
              <a:rPr lang="en-GB" sz="2000" dirty="0"/>
              <a:t>. </a:t>
            </a:r>
            <a:endParaRPr lang="en-NL" sz="2000" dirty="0"/>
          </a:p>
          <a:p>
            <a:pPr marL="216000" indent="0">
              <a:lnSpc>
                <a:spcPct val="100000"/>
              </a:lnSpc>
              <a:buNone/>
            </a:pPr>
            <a:endParaRPr lang="en-US" sz="2000" b="0" strike="noStrike" spc="-1" dirty="0">
              <a:solidFill>
                <a:srgbClr val="000000"/>
              </a:solidFill>
              <a:latin typeface="Calibri"/>
            </a:endParaRPr>
          </a:p>
          <a:p>
            <a:pPr marL="216000" indent="0">
              <a:lnSpc>
                <a:spcPct val="100000"/>
              </a:lnSpc>
              <a:buNone/>
            </a:pPr>
            <a:endParaRPr lang="en-US" sz="2000" b="0" strike="noStrike" spc="-1" dirty="0">
              <a:solidFill>
                <a:srgbClr val="000000"/>
              </a:solidFill>
              <a:latin typeface="Calibri"/>
            </a:endParaRPr>
          </a:p>
        </p:txBody>
      </p:sp>
      <p:sp>
        <p:nvSpPr>
          <p:cNvPr id="127" name="PlaceHolder 3">
            <a:extLst>
              <a:ext uri="{FF2B5EF4-FFF2-40B4-BE49-F238E27FC236}">
                <a16:creationId xmlns:a16="http://schemas.microsoft.com/office/drawing/2014/main" id="{C90A5096-F3DF-64CB-C883-B7E13F441D41}"/>
              </a:ext>
            </a:extLst>
          </p:cNvPr>
          <p:cNvSpPr>
            <a:spLocks noGrp="1"/>
          </p:cNvSpPr>
          <p:nvPr>
            <p:ph type="sldNum" idx="16"/>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NL" sz="1200" b="0" strike="noStrike" spc="-1">
                <a:solidFill>
                  <a:srgbClr val="000000"/>
                </a:solidFill>
                <a:latin typeface="Calibri"/>
              </a:defRPr>
            </a:lvl1pPr>
          </a:lstStyle>
          <a:p>
            <a:pPr indent="0" algn="r">
              <a:lnSpc>
                <a:spcPct val="100000"/>
              </a:lnSpc>
              <a:buNone/>
            </a:pPr>
            <a:fld id="{DF17AB75-1ACC-4FFC-AEC6-5DAB55287710}" type="slidenum">
              <a:rPr lang="en-NL" sz="1200" b="0" strike="noStrike" spc="-1">
                <a:solidFill>
                  <a:srgbClr val="000000"/>
                </a:solidFill>
                <a:latin typeface="Calibri"/>
              </a:rPr>
              <a:t>10</a:t>
            </a:fld>
            <a:endParaRPr lang="en-US" sz="1200" b="0" strike="noStrike" spc="-1">
              <a:solidFill>
                <a:srgbClr val="000000"/>
              </a:solidFill>
              <a:latin typeface="Calibri"/>
            </a:endParaRPr>
          </a:p>
        </p:txBody>
      </p:sp>
    </p:spTree>
    <p:extLst>
      <p:ext uri="{BB962C8B-B14F-4D97-AF65-F5344CB8AC3E}">
        <p14:creationId xmlns:p14="http://schemas.microsoft.com/office/powerpoint/2010/main" val="2276175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Title and Content ">
    <p:spTree>
      <p:nvGrpSpPr>
        <p:cNvPr id="1" name=""/>
        <p:cNvGrpSpPr/>
        <p:nvPr/>
      </p:nvGrpSpPr>
      <p:grpSpPr>
        <a:xfrm>
          <a:off x="0" y="0"/>
          <a:ext cx="0" cy="0"/>
          <a:chOff x="0" y="0"/>
          <a:chExt cx="0" cy="0"/>
        </a:xfrm>
      </p:grpSpPr>
      <p:sp>
        <p:nvSpPr>
          <p:cNvPr id="2" name="PlaceHolder 1"/>
          <p:cNvSpPr>
            <a:spLocks noGrp="1"/>
          </p:cNvSpPr>
          <p:nvPr>
            <p:ph type="sldNum" idx="1"/>
          </p:nvPr>
        </p:nvSpPr>
        <p:spPr/>
        <p:txBody>
          <a:bodyPr/>
          <a:lstStyle/>
          <a:p>
            <a:fld id="{F758D7DC-08C9-4AFA-8298-07CF94B55B28}" type="slidenum">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Text Image 50/50">
    <p:spTree>
      <p:nvGrpSpPr>
        <p:cNvPr id="1" name=""/>
        <p:cNvGrpSpPr/>
        <p:nvPr/>
      </p:nvGrpSpPr>
      <p:grpSpPr>
        <a:xfrm>
          <a:off x="0" y="0"/>
          <a:ext cx="0" cy="0"/>
          <a:chOff x="0" y="0"/>
          <a:chExt cx="0" cy="0"/>
        </a:xfrm>
      </p:grpSpPr>
      <p:sp>
        <p:nvSpPr>
          <p:cNvPr id="2" name="PlaceHolder 1"/>
          <p:cNvSpPr>
            <a:spLocks noGrp="1"/>
          </p:cNvSpPr>
          <p:nvPr>
            <p:ph type="sldNum" idx="2"/>
          </p:nvPr>
        </p:nvSpPr>
        <p:spPr/>
        <p:txBody>
          <a:bodyPr/>
          <a:lstStyle/>
          <a:p>
            <a:fld id="{C15FE2C1-0C81-4001-9862-43F450ED5422}" type="slidenum">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Empty">
    <p:spTree>
      <p:nvGrpSpPr>
        <p:cNvPr id="1" name=""/>
        <p:cNvGrpSpPr/>
        <p:nvPr/>
      </p:nvGrpSpPr>
      <p:grpSpPr>
        <a:xfrm>
          <a:off x="0" y="0"/>
          <a:ext cx="0" cy="0"/>
          <a:chOff x="0" y="0"/>
          <a:chExt cx="0" cy="0"/>
        </a:xfrm>
      </p:grpSpPr>
      <p:sp>
        <p:nvSpPr>
          <p:cNvPr id="107" name="Tijdelijke aanduiding voor titel 1">
            <a:extLst>
              <a:ext uri="{FF2B5EF4-FFF2-40B4-BE49-F238E27FC236}">
                <a16:creationId xmlns:a16="http://schemas.microsoft.com/office/drawing/2014/main" id="{6487721E-6D8E-22A6-150E-48B5B7398741}"/>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r>
              <a:rPr lang="en-GB" noProof="0"/>
              <a:t>Empty</a:t>
            </a:r>
          </a:p>
        </p:txBody>
      </p:sp>
    </p:spTree>
    <p:extLst>
      <p:ext uri="{BB962C8B-B14F-4D97-AF65-F5344CB8AC3E}">
        <p14:creationId xmlns:p14="http://schemas.microsoft.com/office/powerpoint/2010/main" val="4187631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Image Text 50/50">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4.xml"/><Relationship Id="rId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 name="Graphic 3"/>
          <p:cNvPicPr/>
          <p:nvPr/>
        </p:nvPicPr>
        <p:blipFill>
          <a:blip r:embed="rId3">
            <a:extLst>
              <a:ext uri="{96DAC541-7B7A-43D3-8B79-37D633B846F1}">
                <asvg:svgBlip xmlns:asvg="http://schemas.microsoft.com/office/drawing/2016/SVG/main" r:embed="rId4"/>
              </a:ext>
            </a:extLst>
          </a:blip>
          <a:stretch/>
        </p:blipFill>
        <p:spPr>
          <a:xfrm>
            <a:off x="10114560" y="4780800"/>
            <a:ext cx="2076840" cy="2076840"/>
          </a:xfrm>
          <a:prstGeom prst="rect">
            <a:avLst/>
          </a:prstGeom>
          <a:ln w="0">
            <a:noFill/>
          </a:ln>
        </p:spPr>
      </p:pic>
      <p:sp>
        <p:nvSpPr>
          <p:cNvPr id="15" name="PlaceHolder 1"/>
          <p:cNvSpPr>
            <a:spLocks noGrp="1"/>
          </p:cNvSpPr>
          <p:nvPr>
            <p:ph type="title"/>
          </p:nvPr>
        </p:nvSpPr>
        <p:spPr>
          <a:xfrm>
            <a:off x="838080" y="660240"/>
            <a:ext cx="10515240" cy="1029960"/>
          </a:xfrm>
          <a:prstGeom prst="rect">
            <a:avLst/>
          </a:prstGeom>
          <a:noFill/>
          <a:ln w="0">
            <a:noFill/>
          </a:ln>
        </p:spPr>
        <p:txBody>
          <a:bodyPr lIns="91440" tIns="45720" rIns="91440" bIns="45720" anchor="ctr">
            <a:noAutofit/>
          </a:bodyPr>
          <a:lstStyle/>
          <a:p>
            <a:pPr indent="0" defTabSz="914400">
              <a:lnSpc>
                <a:spcPct val="90000"/>
              </a:lnSpc>
              <a:buNone/>
            </a:pPr>
            <a:r>
              <a:rPr lang="en-GB" sz="4000" b="1" strike="noStrike" spc="-1">
                <a:solidFill>
                  <a:schemeClr val="dk1"/>
                </a:solidFill>
                <a:latin typeface="General Sans Semibold"/>
              </a:rPr>
              <a:t>Click to edit Master title style</a:t>
            </a:r>
            <a:endParaRPr lang="en-NL" sz="4000" b="0" strike="noStrike" spc="-1">
              <a:solidFill>
                <a:schemeClr val="dk1"/>
              </a:solidFill>
              <a:latin typeface="Calibri"/>
            </a:endParaRPr>
          </a:p>
        </p:txBody>
      </p:sp>
      <p:sp>
        <p:nvSpPr>
          <p:cNvPr id="16" name="PlaceHolder 2"/>
          <p:cNvSpPr>
            <a:spLocks noGrp="1"/>
          </p:cNvSpPr>
          <p:nvPr>
            <p:ph type="body"/>
          </p:nvPr>
        </p:nvSpPr>
        <p:spPr>
          <a:xfrm>
            <a:off x="838080" y="1825560"/>
            <a:ext cx="10515240" cy="3985920"/>
          </a:xfrm>
          <a:prstGeom prst="rect">
            <a:avLst/>
          </a:prstGeom>
          <a:noFill/>
          <a:ln w="0">
            <a:noFill/>
          </a:ln>
        </p:spPr>
        <p:txBody>
          <a:bodyPr lIns="91440" tIns="45720" rIns="91440" bIns="45720" anchor="t">
            <a:noAutofit/>
          </a:bodyPr>
          <a:lstStyle/>
          <a:p>
            <a:pPr marL="228600" indent="-228600" defTabSz="914400">
              <a:lnSpc>
                <a:spcPct val="90000"/>
              </a:lnSpc>
              <a:spcBef>
                <a:spcPts val="1001"/>
              </a:spcBef>
              <a:buClr>
                <a:srgbClr val="000000"/>
              </a:buClr>
              <a:buFont typeface="Arial"/>
              <a:buChar char="•"/>
            </a:pPr>
            <a:r>
              <a:rPr lang="en-GB" sz="2400" b="0" strike="noStrike" spc="-1">
                <a:solidFill>
                  <a:schemeClr val="dk1"/>
                </a:solidFill>
                <a:latin typeface="General Sans"/>
              </a:rPr>
              <a:t>Click to edit Master text styles</a:t>
            </a:r>
            <a:endParaRPr lang="en-NL" sz="2400" b="0" strike="noStrike" spc="-1">
              <a:solidFill>
                <a:schemeClr val="dk1"/>
              </a:solidFill>
              <a:latin typeface="General Sans"/>
            </a:endParaRPr>
          </a:p>
          <a:p>
            <a:pPr marL="685800" lvl="1" indent="-228600" defTabSz="914400">
              <a:lnSpc>
                <a:spcPct val="90000"/>
              </a:lnSpc>
              <a:spcBef>
                <a:spcPts val="499"/>
              </a:spcBef>
              <a:buClr>
                <a:srgbClr val="000000"/>
              </a:buClr>
              <a:buFont typeface="Arial"/>
              <a:buChar char="•"/>
            </a:pPr>
            <a:r>
              <a:rPr lang="en-GB" sz="2000" b="0" strike="noStrike" spc="-1">
                <a:solidFill>
                  <a:schemeClr val="dk1"/>
                </a:solidFill>
                <a:latin typeface="General Sans"/>
              </a:rPr>
              <a:t>Second level</a:t>
            </a:r>
            <a:endParaRPr lang="en-NL" sz="2000" b="0" strike="noStrike" spc="-1">
              <a:solidFill>
                <a:schemeClr val="dk1"/>
              </a:solidFill>
              <a:latin typeface="General Sans"/>
            </a:endParaRPr>
          </a:p>
          <a:p>
            <a:pPr marL="1143000" lvl="2" indent="-228600" defTabSz="914400">
              <a:lnSpc>
                <a:spcPct val="90000"/>
              </a:lnSpc>
              <a:spcBef>
                <a:spcPts val="499"/>
              </a:spcBef>
              <a:buClr>
                <a:srgbClr val="000000"/>
              </a:buClr>
              <a:buFont typeface="Arial"/>
              <a:buChar char="•"/>
            </a:pPr>
            <a:r>
              <a:rPr lang="en-GB" sz="1800" b="0" strike="noStrike" spc="-1">
                <a:solidFill>
                  <a:schemeClr val="dk1"/>
                </a:solidFill>
                <a:latin typeface="General Sans"/>
              </a:rPr>
              <a:t>Third level</a:t>
            </a:r>
            <a:endParaRPr lang="en-NL" sz="1800" b="0" strike="noStrike" spc="-1">
              <a:solidFill>
                <a:schemeClr val="dk1"/>
              </a:solidFill>
              <a:latin typeface="General Sans"/>
            </a:endParaRPr>
          </a:p>
          <a:p>
            <a:pPr marL="1600200" lvl="3" indent="-228600" defTabSz="914400">
              <a:lnSpc>
                <a:spcPct val="90000"/>
              </a:lnSpc>
              <a:spcBef>
                <a:spcPts val="499"/>
              </a:spcBef>
              <a:buClr>
                <a:srgbClr val="000000"/>
              </a:buClr>
              <a:buFont typeface="Arial"/>
              <a:buChar char="•"/>
            </a:pPr>
            <a:r>
              <a:rPr lang="en-GB" sz="1600" b="0" strike="noStrike" spc="-1">
                <a:solidFill>
                  <a:schemeClr val="dk1"/>
                </a:solidFill>
                <a:latin typeface="General Sans"/>
              </a:rPr>
              <a:t>Fourth level</a:t>
            </a:r>
            <a:endParaRPr lang="en-NL" sz="1600" b="0" strike="noStrike" spc="-1">
              <a:solidFill>
                <a:schemeClr val="dk1"/>
              </a:solidFill>
              <a:latin typeface="General Sans"/>
            </a:endParaRPr>
          </a:p>
          <a:p>
            <a:pPr marL="2057400" lvl="4" indent="-228600" defTabSz="914400">
              <a:lnSpc>
                <a:spcPct val="90000"/>
              </a:lnSpc>
              <a:spcBef>
                <a:spcPts val="499"/>
              </a:spcBef>
              <a:buClr>
                <a:srgbClr val="000000"/>
              </a:buClr>
              <a:buFont typeface="Arial"/>
              <a:buChar char="•"/>
            </a:pPr>
            <a:r>
              <a:rPr lang="en-GB" sz="1400" b="0" strike="noStrike" spc="-1">
                <a:solidFill>
                  <a:schemeClr val="dk1"/>
                </a:solidFill>
                <a:latin typeface="General Sans"/>
              </a:rPr>
              <a:t>Fifth level</a:t>
            </a:r>
            <a:endParaRPr lang="en-NL" sz="1400" b="0" strike="noStrike" spc="-1">
              <a:solidFill>
                <a:schemeClr val="dk1"/>
              </a:solidFill>
              <a:latin typeface="General Sans"/>
            </a:endParaRPr>
          </a:p>
        </p:txBody>
      </p:sp>
      <p:sp>
        <p:nvSpPr>
          <p:cNvPr id="17" name="PlaceHolder 3"/>
          <p:cNvSpPr>
            <a:spLocks noGrp="1"/>
          </p:cNvSpPr>
          <p:nvPr>
            <p:ph type="sldNum" idx="1"/>
          </p:nvPr>
        </p:nvSpPr>
        <p:spPr>
          <a:xfrm>
            <a:off x="838080" y="5946840"/>
            <a:ext cx="2742840" cy="300600"/>
          </a:xfrm>
          <a:prstGeom prst="rect">
            <a:avLst/>
          </a:prstGeom>
          <a:noFill/>
          <a:ln w="0">
            <a:noFill/>
          </a:ln>
        </p:spPr>
        <p:txBody>
          <a:bodyPr lIns="91440" tIns="45720" rIns="91440" bIns="45720" anchor="t">
            <a:noAutofit/>
          </a:bodyPr>
          <a:lstStyle>
            <a:lvl1pPr indent="0" defTabSz="914400">
              <a:lnSpc>
                <a:spcPct val="100000"/>
              </a:lnSpc>
              <a:buNone/>
              <a:defRPr lang="en-NL" sz="1400" b="0" strike="noStrike" spc="-1">
                <a:solidFill>
                  <a:schemeClr val="dk1"/>
                </a:solidFill>
                <a:latin typeface="General Sans"/>
              </a:defRPr>
            </a:lvl1pPr>
          </a:lstStyle>
          <a:p>
            <a:pPr indent="0" defTabSz="914400">
              <a:lnSpc>
                <a:spcPct val="100000"/>
              </a:lnSpc>
              <a:buNone/>
            </a:pPr>
            <a:fld id="{DCE2E0D4-4531-4C8B-85F2-D6A1AD783332}" type="slidenum">
              <a:rPr lang="en-NL" sz="1400" b="0" strike="noStrike" spc="-1">
                <a:solidFill>
                  <a:schemeClr val="dk1"/>
                </a:solidFill>
                <a:latin typeface="General Sans"/>
              </a:rPr>
              <a:t>‹nr.›</a:t>
            </a:fld>
            <a:endParaRPr lang="en-US" sz="1400" b="0" strike="noStrike" spc="-1">
              <a:solidFill>
                <a:srgbClr val="000000"/>
              </a:solidFill>
              <a:latin typeface="Calibri"/>
            </a:endParaRPr>
          </a:p>
        </p:txBody>
      </p:sp>
    </p:spTree>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 name="Graphic 5"/>
          <p:cNvPicPr/>
          <p:nvPr/>
        </p:nvPicPr>
        <p:blipFill>
          <a:blip r:embed="rId4">
            <a:extLst>
              <a:ext uri="{96DAC541-7B7A-43D3-8B79-37D633B846F1}">
                <asvg:svgBlip xmlns:asvg="http://schemas.microsoft.com/office/drawing/2016/SVG/main" r:embed="rId5"/>
              </a:ext>
            </a:extLst>
          </a:blip>
          <a:stretch/>
        </p:blipFill>
        <p:spPr>
          <a:xfrm>
            <a:off x="10114560" y="4780800"/>
            <a:ext cx="2076840" cy="2076840"/>
          </a:xfrm>
          <a:prstGeom prst="rect">
            <a:avLst/>
          </a:prstGeom>
          <a:ln w="0">
            <a:noFill/>
          </a:ln>
        </p:spPr>
      </p:pic>
      <p:sp>
        <p:nvSpPr>
          <p:cNvPr id="19" name="PlaceHolder 1"/>
          <p:cNvSpPr>
            <a:spLocks noGrp="1"/>
          </p:cNvSpPr>
          <p:nvPr>
            <p:ph type="title"/>
          </p:nvPr>
        </p:nvSpPr>
        <p:spPr>
          <a:xfrm>
            <a:off x="839880" y="771120"/>
            <a:ext cx="4943880" cy="2352960"/>
          </a:xfrm>
          <a:prstGeom prst="rect">
            <a:avLst/>
          </a:prstGeom>
          <a:noFill/>
          <a:ln w="0">
            <a:noFill/>
          </a:ln>
        </p:spPr>
        <p:txBody>
          <a:bodyPr lIns="91440" tIns="45720" rIns="91440" bIns="45720" anchor="b">
            <a:normAutofit/>
          </a:bodyPr>
          <a:lstStyle/>
          <a:p>
            <a:pPr indent="0" defTabSz="914400">
              <a:lnSpc>
                <a:spcPct val="90000"/>
              </a:lnSpc>
              <a:buNone/>
            </a:pPr>
            <a:r>
              <a:rPr lang="en-GB" sz="4000" b="1" strike="noStrike" spc="-1">
                <a:solidFill>
                  <a:schemeClr val="dk1"/>
                </a:solidFill>
                <a:latin typeface="General Sans Semibold"/>
              </a:rPr>
              <a:t>Click to edit Master title style</a:t>
            </a:r>
            <a:endParaRPr lang="en-NL" sz="4000" b="0" strike="noStrike" spc="-1">
              <a:solidFill>
                <a:schemeClr val="dk1"/>
              </a:solidFill>
              <a:latin typeface="Calibri"/>
            </a:endParaRPr>
          </a:p>
        </p:txBody>
      </p:sp>
      <p:sp>
        <p:nvSpPr>
          <p:cNvPr id="20" name="PlaceHolder 2"/>
          <p:cNvSpPr>
            <a:spLocks noGrp="1"/>
          </p:cNvSpPr>
          <p:nvPr>
            <p:ph type="body"/>
          </p:nvPr>
        </p:nvSpPr>
        <p:spPr>
          <a:xfrm>
            <a:off x="6408000" y="765720"/>
            <a:ext cx="5018040" cy="5330160"/>
          </a:xfrm>
          <a:prstGeom prst="rect">
            <a:avLst/>
          </a:prstGeom>
          <a:solidFill>
            <a:srgbClr val="F4D9DC"/>
          </a:solidFill>
          <a:ln w="0">
            <a:noFill/>
          </a:ln>
        </p:spPr>
        <p:txBody>
          <a:bodyPr lIns="90000" tIns="45000" rIns="90000" bIns="45000" anchor="ctr">
            <a:normAutofit/>
          </a:bodyPr>
          <a:lstStyle/>
          <a:p>
            <a:pPr indent="0" algn="ctr" defTabSz="914400">
              <a:lnSpc>
                <a:spcPct val="100000"/>
              </a:lnSpc>
              <a:buNone/>
              <a:tabLst>
                <a:tab pos="0" algn="l"/>
              </a:tabLst>
            </a:pPr>
            <a:r>
              <a:rPr lang="en-NL" sz="1600" b="0" strike="noStrike" spc="-1">
                <a:solidFill>
                  <a:schemeClr val="dk1"/>
                </a:solidFill>
                <a:latin typeface="Calibri"/>
              </a:rPr>
              <a:t>Add picture</a:t>
            </a:r>
            <a:endParaRPr lang="en-NL" sz="1600" b="0" strike="noStrike" spc="-1">
              <a:solidFill>
                <a:schemeClr val="dk1"/>
              </a:solidFill>
              <a:latin typeface="General Sans"/>
            </a:endParaRPr>
          </a:p>
        </p:txBody>
      </p:sp>
      <p:sp>
        <p:nvSpPr>
          <p:cNvPr id="21" name="PlaceHolder 3"/>
          <p:cNvSpPr>
            <a:spLocks noGrp="1"/>
          </p:cNvSpPr>
          <p:nvPr>
            <p:ph type="body"/>
          </p:nvPr>
        </p:nvSpPr>
        <p:spPr>
          <a:xfrm>
            <a:off x="839880" y="3367080"/>
            <a:ext cx="4943880" cy="2444400"/>
          </a:xfrm>
          <a:prstGeom prst="rect">
            <a:avLst/>
          </a:prstGeom>
          <a:noFill/>
          <a:ln w="0">
            <a:noFill/>
          </a:ln>
        </p:spPr>
        <p:txBody>
          <a:bodyPr lIns="91440" tIns="45720" rIns="91440" bIns="45720" anchor="t">
            <a:normAutofit/>
          </a:bodyPr>
          <a:lstStyle/>
          <a:p>
            <a:pPr indent="0" defTabSz="914400">
              <a:lnSpc>
                <a:spcPct val="90000"/>
              </a:lnSpc>
              <a:spcBef>
                <a:spcPts val="1001"/>
              </a:spcBef>
              <a:buNone/>
              <a:tabLst>
                <a:tab pos="0" algn="l"/>
              </a:tabLst>
            </a:pPr>
            <a:r>
              <a:rPr lang="en-GB" sz="2400" b="0" strike="noStrike" spc="-1">
                <a:solidFill>
                  <a:schemeClr val="dk1"/>
                </a:solidFill>
                <a:latin typeface="General Sans"/>
              </a:rPr>
              <a:t>Click to edit Master text styles</a:t>
            </a:r>
            <a:endParaRPr lang="en-NL" sz="2400" b="0" strike="noStrike" spc="-1">
              <a:solidFill>
                <a:schemeClr val="dk1"/>
              </a:solidFill>
              <a:latin typeface="General Sans"/>
            </a:endParaRPr>
          </a:p>
        </p:txBody>
      </p:sp>
      <p:sp>
        <p:nvSpPr>
          <p:cNvPr id="22" name="PlaceHolder 4"/>
          <p:cNvSpPr>
            <a:spLocks noGrp="1"/>
          </p:cNvSpPr>
          <p:nvPr>
            <p:ph type="sldNum" idx="2"/>
          </p:nvPr>
        </p:nvSpPr>
        <p:spPr>
          <a:xfrm>
            <a:off x="838080" y="5946840"/>
            <a:ext cx="2742840" cy="300600"/>
          </a:xfrm>
          <a:prstGeom prst="rect">
            <a:avLst/>
          </a:prstGeom>
          <a:noFill/>
          <a:ln w="0">
            <a:noFill/>
          </a:ln>
        </p:spPr>
        <p:txBody>
          <a:bodyPr lIns="91440" tIns="45720" rIns="91440" bIns="45720" anchor="t">
            <a:noAutofit/>
          </a:bodyPr>
          <a:lstStyle>
            <a:lvl1pPr indent="0" defTabSz="914400">
              <a:lnSpc>
                <a:spcPct val="100000"/>
              </a:lnSpc>
              <a:buNone/>
              <a:defRPr lang="en-NL" sz="1400" b="0" strike="noStrike" spc="-1">
                <a:solidFill>
                  <a:schemeClr val="dk1"/>
                </a:solidFill>
                <a:latin typeface="General Sans"/>
              </a:defRPr>
            </a:lvl1pPr>
          </a:lstStyle>
          <a:p>
            <a:pPr indent="0" defTabSz="914400">
              <a:lnSpc>
                <a:spcPct val="100000"/>
              </a:lnSpc>
              <a:buNone/>
            </a:pPr>
            <a:fld id="{B9230EFB-5C06-45BF-A336-EA40227674FB}" type="slidenum">
              <a:rPr lang="en-NL" sz="1400" b="0" strike="noStrike" spc="-1">
                <a:solidFill>
                  <a:schemeClr val="dk1"/>
                </a:solidFill>
                <a:latin typeface="General Sans"/>
              </a:rPr>
              <a:t>‹nr.›</a:t>
            </a:fld>
            <a:endParaRPr lang="en-US" sz="1400" b="0" strike="noStrike" spc="-1">
              <a:solidFill>
                <a:srgbClr val="000000"/>
              </a:solidFill>
              <a:latin typeface="Calibri"/>
            </a:endParaRPr>
          </a:p>
        </p:txBody>
      </p:sp>
    </p:spTree>
  </p:cSld>
  <p:clrMap bg1="lt1" tx1="dk1" bg2="lt2" tx2="dk2" accent1="accent1" accent2="accent2" accent3="accent3" accent4="accent4" accent5="accent5" accent6="accent6" hlink="hlink" folHlink="folHlink"/>
  <p:sldLayoutIdLst>
    <p:sldLayoutId id="2147483657" r:id="rId1"/>
    <p:sldLayoutId id="214748366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3" name="Graphic 5"/>
          <p:cNvPicPr/>
          <p:nvPr/>
        </p:nvPicPr>
        <p:blipFill>
          <a:blip r:embed="rId3">
            <a:extLst>
              <a:ext uri="{96DAC541-7B7A-43D3-8B79-37D633B846F1}">
                <asvg:svgBlip xmlns:asvg="http://schemas.microsoft.com/office/drawing/2016/SVG/main" r:embed="rId4"/>
              </a:ext>
            </a:extLst>
          </a:blip>
          <a:stretch/>
        </p:blipFill>
        <p:spPr>
          <a:xfrm>
            <a:off x="10114560" y="4780800"/>
            <a:ext cx="2076840" cy="2076840"/>
          </a:xfrm>
          <a:prstGeom prst="rect">
            <a:avLst/>
          </a:prstGeom>
          <a:ln w="0">
            <a:noFill/>
          </a:ln>
        </p:spPr>
      </p:pic>
      <p:sp>
        <p:nvSpPr>
          <p:cNvPr id="24" name="PlaceHolder 1"/>
          <p:cNvSpPr>
            <a:spLocks noGrp="1"/>
          </p:cNvSpPr>
          <p:nvPr>
            <p:ph type="body"/>
          </p:nvPr>
        </p:nvSpPr>
        <p:spPr>
          <a:xfrm>
            <a:off x="839880" y="712440"/>
            <a:ext cx="5018040" cy="5330160"/>
          </a:xfrm>
          <a:prstGeom prst="rect">
            <a:avLst/>
          </a:prstGeom>
          <a:solidFill>
            <a:srgbClr val="F4D9DC"/>
          </a:solidFill>
          <a:ln w="0">
            <a:noFill/>
          </a:ln>
        </p:spPr>
        <p:txBody>
          <a:bodyPr lIns="90000" tIns="45000" rIns="90000" bIns="45000" anchor="ctr">
            <a:normAutofit/>
          </a:bodyPr>
          <a:lstStyle/>
          <a:p>
            <a:pPr indent="0" algn="ctr" defTabSz="914400">
              <a:lnSpc>
                <a:spcPct val="100000"/>
              </a:lnSpc>
              <a:buNone/>
              <a:tabLst>
                <a:tab pos="0" algn="l"/>
              </a:tabLst>
            </a:pPr>
            <a:r>
              <a:rPr lang="en-NL" sz="1600" b="0" strike="noStrike" spc="-1">
                <a:solidFill>
                  <a:schemeClr val="dk1"/>
                </a:solidFill>
                <a:latin typeface="Calibri"/>
              </a:rPr>
              <a:t>Add picture</a:t>
            </a:r>
            <a:endParaRPr lang="en-NL" sz="1600" b="0" strike="noStrike" spc="-1">
              <a:solidFill>
                <a:schemeClr val="dk1"/>
              </a:solidFill>
              <a:latin typeface="General Sans"/>
            </a:endParaRPr>
          </a:p>
        </p:txBody>
      </p:sp>
      <p:sp>
        <p:nvSpPr>
          <p:cNvPr id="25" name="PlaceHolder 2"/>
          <p:cNvSpPr>
            <a:spLocks noGrp="1"/>
          </p:cNvSpPr>
          <p:nvPr>
            <p:ph type="title"/>
          </p:nvPr>
        </p:nvSpPr>
        <p:spPr>
          <a:xfrm>
            <a:off x="6408000" y="712440"/>
            <a:ext cx="4943880" cy="2406240"/>
          </a:xfrm>
          <a:prstGeom prst="rect">
            <a:avLst/>
          </a:prstGeom>
          <a:noFill/>
          <a:ln w="0">
            <a:noFill/>
          </a:ln>
        </p:spPr>
        <p:txBody>
          <a:bodyPr lIns="91440" tIns="45720" rIns="91440" bIns="45720" anchor="b">
            <a:normAutofit/>
          </a:bodyPr>
          <a:lstStyle/>
          <a:p>
            <a:pPr indent="0" defTabSz="914400">
              <a:lnSpc>
                <a:spcPct val="90000"/>
              </a:lnSpc>
              <a:buNone/>
            </a:pPr>
            <a:r>
              <a:rPr lang="en-GB" sz="4000" b="1" strike="noStrike" spc="-1">
                <a:solidFill>
                  <a:schemeClr val="dk1"/>
                </a:solidFill>
                <a:latin typeface="General Sans Semibold"/>
              </a:rPr>
              <a:t>Click to edit Master title style</a:t>
            </a:r>
            <a:endParaRPr lang="en-NL" sz="4000" b="0" strike="noStrike" spc="-1">
              <a:solidFill>
                <a:schemeClr val="dk1"/>
              </a:solidFill>
              <a:latin typeface="Calibri"/>
            </a:endParaRPr>
          </a:p>
        </p:txBody>
      </p:sp>
      <p:sp>
        <p:nvSpPr>
          <p:cNvPr id="26" name="PlaceHolder 3"/>
          <p:cNvSpPr>
            <a:spLocks noGrp="1"/>
          </p:cNvSpPr>
          <p:nvPr>
            <p:ph type="body"/>
          </p:nvPr>
        </p:nvSpPr>
        <p:spPr>
          <a:xfrm>
            <a:off x="6408000" y="3367080"/>
            <a:ext cx="4943880" cy="2501640"/>
          </a:xfrm>
          <a:prstGeom prst="rect">
            <a:avLst/>
          </a:prstGeom>
          <a:noFill/>
          <a:ln w="0">
            <a:noFill/>
          </a:ln>
        </p:spPr>
        <p:txBody>
          <a:bodyPr lIns="91440" tIns="45720" rIns="91440" bIns="45720" anchor="t">
            <a:normAutofit/>
          </a:bodyPr>
          <a:lstStyle/>
          <a:p>
            <a:pPr indent="0" defTabSz="914400">
              <a:lnSpc>
                <a:spcPct val="90000"/>
              </a:lnSpc>
              <a:spcBef>
                <a:spcPts val="1001"/>
              </a:spcBef>
              <a:buNone/>
              <a:tabLst>
                <a:tab pos="0" algn="l"/>
              </a:tabLst>
            </a:pPr>
            <a:r>
              <a:rPr lang="en-GB" sz="2400" b="0" strike="noStrike" spc="-1">
                <a:solidFill>
                  <a:schemeClr val="dk1"/>
                </a:solidFill>
                <a:latin typeface="General Sans"/>
              </a:rPr>
              <a:t>Click to edit Master text styles</a:t>
            </a:r>
            <a:endParaRPr lang="en-NL" sz="2400" b="0" strike="noStrike" spc="-1">
              <a:solidFill>
                <a:schemeClr val="dk1"/>
              </a:solidFill>
              <a:latin typeface="General Sans"/>
            </a:endParaRPr>
          </a:p>
        </p:txBody>
      </p:sp>
    </p:spTree>
  </p:cSld>
  <p:clrMap bg1="lt1" tx1="dk1" bg2="lt2" tx2="dk2" accent1="accent1" accent2="accent2" accent3="accent3" accent4="accent4" accent5="accent5" accent6="accent6" hlink="hlink" folHlink="folHlink"/>
  <p:sldLayoutIdLst>
    <p:sldLayoutId id="214748365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hyperlink" Target="../../edu.nl/cubeh"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1.emf"/><Relationship Id="rId7" Type="http://schemas.openxmlformats.org/officeDocument/2006/relationships/image" Target="../media/image26.sv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8.sv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3.sv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36.jpeg"/><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9.sv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62.jpg"/><Relationship Id="rId4" Type="http://schemas.openxmlformats.org/officeDocument/2006/relationships/image" Target="../media/image61.svg"/></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hyperlink" Target="https://www.surf.nl/themas/publieke-waarden"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hyperlink" Target="https://edu.nl/vxewe" TargetMode="External"/><Relationship Id="rId2" Type="http://schemas.openxmlformats.org/officeDocument/2006/relationships/hyperlink" Target="https://edu.nl/yc4wq" TargetMode="Externa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hyperlink" Target="https://edu.nl/6hyrt" TargetMode="External"/><Relationship Id="rId4" Type="http://schemas.openxmlformats.org/officeDocument/2006/relationships/hyperlink" Target="https://edu.nl/fc6cr"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show="0">
  <p:cSld>
    <p:bg>
      <p:bgPr>
        <a:solidFill>
          <a:schemeClr val="lt1"/>
        </a:solidFill>
        <a:effectLst/>
      </p:bgPr>
    </p:bg>
    <p:spTree>
      <p:nvGrpSpPr>
        <p:cNvPr id="1" name="">
          <a:extLst>
            <a:ext uri="{FF2B5EF4-FFF2-40B4-BE49-F238E27FC236}">
              <a16:creationId xmlns:a16="http://schemas.microsoft.com/office/drawing/2014/main" id="{95A49B73-595B-6CB3-3988-EA77B814767E}"/>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609B0755-8446-4161-2440-9566ABFA700A}"/>
              </a:ext>
            </a:extLst>
          </p:cNvPr>
          <p:cNvSpPr txBox="1"/>
          <p:nvPr/>
        </p:nvSpPr>
        <p:spPr>
          <a:xfrm>
            <a:off x="427980" y="5656749"/>
            <a:ext cx="7195830" cy="369332"/>
          </a:xfrm>
          <a:prstGeom prst="rect">
            <a:avLst/>
          </a:prstGeom>
          <a:noFill/>
        </p:spPr>
        <p:txBody>
          <a:bodyPr wrap="square">
            <a:spAutoFit/>
          </a:bodyPr>
          <a:lstStyle/>
          <a:p>
            <a:r>
              <a:rPr lang="en-US" b="1" dirty="0">
                <a:latin typeface="General Sans" pitchFamily="50" charset="0"/>
              </a:rPr>
              <a:t>Printing materials and instruction link for game hosts</a:t>
            </a:r>
          </a:p>
        </p:txBody>
      </p:sp>
      <p:sp>
        <p:nvSpPr>
          <p:cNvPr id="10" name="PlaceHolder 1">
            <a:extLst>
              <a:ext uri="{FF2B5EF4-FFF2-40B4-BE49-F238E27FC236}">
                <a16:creationId xmlns:a16="http://schemas.microsoft.com/office/drawing/2014/main" id="{6F587C6B-A077-EB57-E763-C27A3DB5D42B}"/>
              </a:ext>
            </a:extLst>
          </p:cNvPr>
          <p:cNvSpPr txBox="1">
            <a:spLocks/>
          </p:cNvSpPr>
          <p:nvPr/>
        </p:nvSpPr>
        <p:spPr>
          <a:xfrm>
            <a:off x="427980" y="3070187"/>
            <a:ext cx="8144280" cy="2586562"/>
          </a:xfrm>
          <a:prstGeom prst="rect">
            <a:avLst/>
          </a:prstGeom>
          <a:noFill/>
          <a:ln w="0">
            <a:noFill/>
          </a:ln>
        </p:spPr>
        <p:txBody>
          <a:bodyPr lIns="91440" tIns="45720" rIns="91440" bIns="4572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6600" b="1" spc="-1" dirty="0">
                <a:solidFill>
                  <a:schemeClr val="dk1"/>
                </a:solidFill>
                <a:latin typeface="General Sans Semibold"/>
              </a:rPr>
              <a:t>Polder Perspectives XR</a:t>
            </a:r>
            <a:endParaRPr lang="en-IE" sz="3600" spc="-1" dirty="0">
              <a:solidFill>
                <a:schemeClr val="dk1"/>
              </a:solidFill>
              <a:latin typeface="Calibri"/>
            </a:endParaRPr>
          </a:p>
        </p:txBody>
      </p:sp>
      <p:pic>
        <p:nvPicPr>
          <p:cNvPr id="13" name="Picture 12">
            <a:extLst>
              <a:ext uri="{FF2B5EF4-FFF2-40B4-BE49-F238E27FC236}">
                <a16:creationId xmlns:a16="http://schemas.microsoft.com/office/drawing/2014/main" id="{57AB4579-AE30-652A-51AC-EDB4498E8D93}"/>
              </a:ext>
            </a:extLst>
          </p:cNvPr>
          <p:cNvPicPr>
            <a:picLocks noChangeAspect="1"/>
          </p:cNvPicPr>
          <p:nvPr/>
        </p:nvPicPr>
        <p:blipFill>
          <a:blip r:embed="rId3"/>
          <a:stretch>
            <a:fillRect/>
          </a:stretch>
        </p:blipFill>
        <p:spPr>
          <a:xfrm>
            <a:off x="427980" y="238674"/>
            <a:ext cx="1492007" cy="640932"/>
          </a:xfrm>
          <a:prstGeom prst="rect">
            <a:avLst/>
          </a:prstGeom>
        </p:spPr>
      </p:pic>
      <p:sp>
        <p:nvSpPr>
          <p:cNvPr id="2" name="TextBox 1">
            <a:extLst>
              <a:ext uri="{FF2B5EF4-FFF2-40B4-BE49-F238E27FC236}">
                <a16:creationId xmlns:a16="http://schemas.microsoft.com/office/drawing/2014/main" id="{D954464E-FCC6-ACAF-D573-2750EA61D4D5}"/>
              </a:ext>
            </a:extLst>
          </p:cNvPr>
          <p:cNvSpPr txBox="1"/>
          <p:nvPr/>
        </p:nvSpPr>
        <p:spPr>
          <a:xfrm>
            <a:off x="427980" y="5975437"/>
            <a:ext cx="9144000" cy="369332"/>
          </a:xfrm>
          <a:prstGeom prst="rect">
            <a:avLst/>
          </a:prstGeom>
          <a:noFill/>
        </p:spPr>
        <p:txBody>
          <a:bodyPr wrap="square" rtlCol="0">
            <a:spAutoFit/>
          </a:bodyPr>
          <a:lstStyle/>
          <a:p>
            <a:r>
              <a:rPr lang="en-GB" b="1" dirty="0">
                <a:hlinkClick r:id="rId4"/>
              </a:rPr>
              <a:t>Edu.nl/cubeh </a:t>
            </a:r>
            <a:endParaRPr lang="en-GB" b="1" dirty="0"/>
          </a:p>
        </p:txBody>
      </p:sp>
      <p:pic>
        <p:nvPicPr>
          <p:cNvPr id="4" name="Picture 3" descr="A qr code with a few squares&#10;&#10;AI-generated content may be incorrect.">
            <a:extLst>
              <a:ext uri="{FF2B5EF4-FFF2-40B4-BE49-F238E27FC236}">
                <a16:creationId xmlns:a16="http://schemas.microsoft.com/office/drawing/2014/main" id="{2C44E81E-968A-A994-3E90-CDF72719E5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33061" y="1201251"/>
            <a:ext cx="3997677" cy="4322488"/>
          </a:xfrm>
          <a:prstGeom prst="rect">
            <a:avLst/>
          </a:prstGeom>
        </p:spPr>
      </p:pic>
      <p:sp>
        <p:nvSpPr>
          <p:cNvPr id="5" name="TextBox 4">
            <a:extLst>
              <a:ext uri="{FF2B5EF4-FFF2-40B4-BE49-F238E27FC236}">
                <a16:creationId xmlns:a16="http://schemas.microsoft.com/office/drawing/2014/main" id="{34E7E119-CEFF-89F6-C736-0CCC2B251DFF}"/>
              </a:ext>
            </a:extLst>
          </p:cNvPr>
          <p:cNvSpPr txBox="1"/>
          <p:nvPr/>
        </p:nvSpPr>
        <p:spPr>
          <a:xfrm>
            <a:off x="427979" y="6344769"/>
            <a:ext cx="9143999" cy="369332"/>
          </a:xfrm>
          <a:prstGeom prst="rect">
            <a:avLst/>
          </a:prstGeom>
          <a:noFill/>
        </p:spPr>
        <p:txBody>
          <a:bodyPr wrap="square">
            <a:spAutoFit/>
          </a:bodyPr>
          <a:lstStyle/>
          <a:p>
            <a:r>
              <a:rPr lang="en-US" b="1" dirty="0">
                <a:solidFill>
                  <a:srgbClr val="DD784B"/>
                </a:solidFill>
                <a:latin typeface="General Sans" pitchFamily="50" charset="0"/>
              </a:rPr>
              <a:t>Hosts, check speaker notes throughout this presentation for help and tips!  </a:t>
            </a:r>
          </a:p>
        </p:txBody>
      </p:sp>
    </p:spTree>
    <p:extLst>
      <p:ext uri="{BB962C8B-B14F-4D97-AF65-F5344CB8AC3E}">
        <p14:creationId xmlns:p14="http://schemas.microsoft.com/office/powerpoint/2010/main" val="1000918253"/>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DAC1E6F-F13D-0658-9B44-8B0122963595}"/>
            </a:ext>
          </a:extLst>
        </p:cNvPr>
        <p:cNvGrpSpPr/>
        <p:nvPr/>
      </p:nvGrpSpPr>
      <p:grpSpPr>
        <a:xfrm>
          <a:off x="0" y="0"/>
          <a:ext cx="0" cy="0"/>
          <a:chOff x="0" y="0"/>
          <a:chExt cx="0" cy="0"/>
        </a:xfrm>
      </p:grpSpPr>
      <p:sp>
        <p:nvSpPr>
          <p:cNvPr id="2" name="PlaceHolder 1">
            <a:extLst>
              <a:ext uri="{FF2B5EF4-FFF2-40B4-BE49-F238E27FC236}">
                <a16:creationId xmlns:a16="http://schemas.microsoft.com/office/drawing/2014/main" id="{D1A53EA7-695B-3FF1-4A69-7AC71FFD9AA5}"/>
              </a:ext>
            </a:extLst>
          </p:cNvPr>
          <p:cNvSpPr txBox="1">
            <a:spLocks/>
          </p:cNvSpPr>
          <p:nvPr/>
        </p:nvSpPr>
        <p:spPr>
          <a:xfrm>
            <a:off x="551123" y="501888"/>
            <a:ext cx="4797773" cy="1364032"/>
          </a:xfrm>
          <a:prstGeom prst="rect">
            <a:avLst/>
          </a:prstGeom>
          <a:noFill/>
          <a:ln w="0">
            <a:noFill/>
          </a:ln>
        </p:spPr>
        <p:txBody>
          <a:bodyPr lIns="91440" tIns="45720" rIns="91440" bIns="4572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L" sz="3600" b="1" strike="noStrike" spc="-1" dirty="0">
                <a:solidFill>
                  <a:schemeClr val="dk1"/>
                </a:solidFill>
                <a:latin typeface="General Sans Semibold"/>
              </a:rPr>
              <a:t>W</a:t>
            </a:r>
            <a:r>
              <a:rPr lang="en-GB" sz="3600" b="1" strike="noStrike" spc="-1" dirty="0">
                <a:solidFill>
                  <a:schemeClr val="dk1"/>
                </a:solidFill>
                <a:latin typeface="General Sans Semibold"/>
              </a:rPr>
              <a:t>h</a:t>
            </a:r>
            <a:r>
              <a:rPr lang="en-NL" sz="3600" b="1" strike="noStrike" spc="-1" dirty="0">
                <a:solidFill>
                  <a:schemeClr val="dk1"/>
                </a:solidFill>
                <a:latin typeface="General Sans Semibold"/>
              </a:rPr>
              <a:t>at are we doing?</a:t>
            </a:r>
            <a:endParaRPr lang="en-NL" sz="3600" spc="-1" dirty="0">
              <a:solidFill>
                <a:schemeClr val="accent2">
                  <a:lumMod val="75000"/>
                </a:schemeClr>
              </a:solidFill>
              <a:latin typeface="Calibri"/>
            </a:endParaRPr>
          </a:p>
        </p:txBody>
      </p:sp>
      <p:sp>
        <p:nvSpPr>
          <p:cNvPr id="3" name="PlaceHolder 2">
            <a:extLst>
              <a:ext uri="{FF2B5EF4-FFF2-40B4-BE49-F238E27FC236}">
                <a16:creationId xmlns:a16="http://schemas.microsoft.com/office/drawing/2014/main" id="{E6C89571-7815-AC01-8D3F-8ECB11D89ED3}"/>
              </a:ext>
            </a:extLst>
          </p:cNvPr>
          <p:cNvSpPr txBox="1">
            <a:spLocks/>
          </p:cNvSpPr>
          <p:nvPr/>
        </p:nvSpPr>
        <p:spPr>
          <a:xfrm>
            <a:off x="551122" y="2059686"/>
            <a:ext cx="5110641" cy="4296426"/>
          </a:xfrm>
          <a:prstGeom prst="rect">
            <a:avLst/>
          </a:prstGeom>
          <a:noFill/>
          <a:ln w="0">
            <a:noFill/>
          </a:ln>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dirty="0">
                <a:solidFill>
                  <a:srgbClr val="000000"/>
                </a:solidFill>
                <a:latin typeface="Aptos" panose="020B0004020202020204" pitchFamily="34" charset="0"/>
              </a:rPr>
              <a:t>Doel</a:t>
            </a:r>
          </a:p>
          <a:p>
            <a:pPr marL="0" indent="0">
              <a:buNone/>
            </a:pPr>
            <a:r>
              <a:rPr lang="en-GB" sz="2000" dirty="0" err="1">
                <a:solidFill>
                  <a:srgbClr val="000000"/>
                </a:solidFill>
                <a:latin typeface="Aptos" panose="020B0004020202020204" pitchFamily="34" charset="0"/>
              </a:rPr>
              <a:t>Deze</a:t>
            </a:r>
            <a:r>
              <a:rPr lang="en-GB" sz="2000" dirty="0">
                <a:solidFill>
                  <a:srgbClr val="000000"/>
                </a:solidFill>
                <a:latin typeface="Aptos" panose="020B0004020202020204" pitchFamily="34" charset="0"/>
              </a:rPr>
              <a:t> workshop is </a:t>
            </a:r>
            <a:r>
              <a:rPr lang="en-GB" sz="2000" dirty="0" err="1">
                <a:solidFill>
                  <a:srgbClr val="000000"/>
                </a:solidFill>
                <a:latin typeface="Aptos" panose="020B0004020202020204" pitchFamily="34" charset="0"/>
              </a:rPr>
              <a:t>bedoeld</a:t>
            </a:r>
            <a:r>
              <a:rPr lang="en-GB" sz="2000" dirty="0">
                <a:solidFill>
                  <a:srgbClr val="000000"/>
                </a:solidFill>
                <a:latin typeface="Aptos" panose="020B0004020202020204" pitchFamily="34" charset="0"/>
              </a:rPr>
              <a:t> om </a:t>
            </a:r>
            <a:r>
              <a:rPr lang="en-GB" sz="2000" dirty="0" err="1">
                <a:solidFill>
                  <a:srgbClr val="000000"/>
                </a:solidFill>
                <a:latin typeface="Aptos" panose="020B0004020202020204" pitchFamily="34" charset="0"/>
              </a:rPr>
              <a:t>te</a:t>
            </a:r>
            <a:r>
              <a:rPr lang="en-GB" sz="2000" dirty="0">
                <a:solidFill>
                  <a:srgbClr val="000000"/>
                </a:solidFill>
                <a:latin typeface="Aptos" panose="020B0004020202020204" pitchFamily="34" charset="0"/>
              </a:rPr>
              <a:t> </a:t>
            </a:r>
            <a:r>
              <a:rPr lang="en-GB" sz="2000" dirty="0" err="1">
                <a:solidFill>
                  <a:srgbClr val="000000"/>
                </a:solidFill>
                <a:latin typeface="Aptos" panose="020B0004020202020204" pitchFamily="34" charset="0"/>
              </a:rPr>
              <a:t>ervaren</a:t>
            </a:r>
            <a:r>
              <a:rPr lang="en-GB" sz="2000" dirty="0">
                <a:solidFill>
                  <a:srgbClr val="000000"/>
                </a:solidFill>
                <a:latin typeface="Aptos" panose="020B0004020202020204" pitchFamily="34" charset="0"/>
              </a:rPr>
              <a:t> hoe </a:t>
            </a:r>
            <a:r>
              <a:rPr lang="en-GB" sz="2000" dirty="0" err="1">
                <a:solidFill>
                  <a:srgbClr val="000000"/>
                </a:solidFill>
                <a:latin typeface="Aptos" panose="020B0004020202020204" pitchFamily="34" charset="0"/>
              </a:rPr>
              <a:t>ethiek</a:t>
            </a:r>
            <a:r>
              <a:rPr lang="en-GB" sz="2000" dirty="0">
                <a:solidFill>
                  <a:srgbClr val="000000"/>
                </a:solidFill>
                <a:latin typeface="Aptos" panose="020B0004020202020204" pitchFamily="34" charset="0"/>
              </a:rPr>
              <a:t> </a:t>
            </a:r>
            <a:r>
              <a:rPr lang="en-GB" sz="2000" dirty="0" err="1">
                <a:solidFill>
                  <a:srgbClr val="000000"/>
                </a:solidFill>
                <a:latin typeface="Aptos" panose="020B0004020202020204" pitchFamily="34" charset="0"/>
              </a:rPr>
              <a:t>binnen</a:t>
            </a:r>
            <a:r>
              <a:rPr lang="en-GB" sz="2000" dirty="0">
                <a:solidFill>
                  <a:srgbClr val="000000"/>
                </a:solidFill>
                <a:latin typeface="Aptos" panose="020B0004020202020204" pitchFamily="34" charset="0"/>
              </a:rPr>
              <a:t> XR </a:t>
            </a:r>
            <a:r>
              <a:rPr lang="en-GB" sz="2000" dirty="0" err="1">
                <a:solidFill>
                  <a:srgbClr val="000000"/>
                </a:solidFill>
                <a:latin typeface="Aptos" panose="020B0004020202020204" pitchFamily="34" charset="0"/>
              </a:rPr>
              <a:t>en</a:t>
            </a:r>
            <a:r>
              <a:rPr lang="en-GB" sz="2000" dirty="0">
                <a:solidFill>
                  <a:srgbClr val="000000"/>
                </a:solidFill>
                <a:latin typeface="Aptos" panose="020B0004020202020204" pitchFamily="34" charset="0"/>
              </a:rPr>
              <a:t> onderwijs </a:t>
            </a:r>
            <a:r>
              <a:rPr lang="en-GB" sz="2000" dirty="0" err="1">
                <a:solidFill>
                  <a:srgbClr val="000000"/>
                </a:solidFill>
                <a:latin typeface="Aptos" panose="020B0004020202020204" pitchFamily="34" charset="0"/>
              </a:rPr>
              <a:t>samen</a:t>
            </a:r>
            <a:r>
              <a:rPr lang="en-GB" sz="2000" dirty="0">
                <a:solidFill>
                  <a:srgbClr val="000000"/>
                </a:solidFill>
                <a:latin typeface="Aptos" panose="020B0004020202020204" pitchFamily="34" charset="0"/>
              </a:rPr>
              <a:t> </a:t>
            </a:r>
            <a:r>
              <a:rPr lang="en-GB" sz="2000" dirty="0" err="1">
                <a:solidFill>
                  <a:srgbClr val="000000"/>
                </a:solidFill>
                <a:latin typeface="Aptos" panose="020B0004020202020204" pitchFamily="34" charset="0"/>
              </a:rPr>
              <a:t>kunnen</a:t>
            </a:r>
            <a:r>
              <a:rPr lang="en-GB" sz="2000" dirty="0">
                <a:solidFill>
                  <a:srgbClr val="000000"/>
                </a:solidFill>
                <a:latin typeface="Aptos" panose="020B0004020202020204" pitchFamily="34" charset="0"/>
              </a:rPr>
              <a:t> </a:t>
            </a:r>
            <a:r>
              <a:rPr lang="en-GB" sz="2000" dirty="0" err="1">
                <a:solidFill>
                  <a:srgbClr val="000000"/>
                </a:solidFill>
                <a:latin typeface="Aptos" panose="020B0004020202020204" pitchFamily="34" charset="0"/>
              </a:rPr>
              <a:t>komen</a:t>
            </a:r>
            <a:r>
              <a:rPr lang="en-GB" sz="2000" dirty="0">
                <a:solidFill>
                  <a:srgbClr val="000000"/>
                </a:solidFill>
                <a:latin typeface="Aptos" panose="020B0004020202020204" pitchFamily="34" charset="0"/>
              </a:rPr>
              <a:t>. Het is </a:t>
            </a:r>
            <a:r>
              <a:rPr lang="en-GB" sz="2000" dirty="0" err="1">
                <a:solidFill>
                  <a:srgbClr val="000000"/>
                </a:solidFill>
                <a:latin typeface="Aptos" panose="020B0004020202020204" pitchFamily="34" charset="0"/>
              </a:rPr>
              <a:t>een</a:t>
            </a:r>
            <a:r>
              <a:rPr lang="en-GB" sz="2000" dirty="0">
                <a:solidFill>
                  <a:srgbClr val="000000"/>
                </a:solidFill>
                <a:latin typeface="Aptos" panose="020B0004020202020204" pitchFamily="34" charset="0"/>
              </a:rPr>
              <a:t> </a:t>
            </a:r>
            <a:r>
              <a:rPr lang="en-GB" sz="2000" dirty="0" err="1">
                <a:solidFill>
                  <a:srgbClr val="000000"/>
                </a:solidFill>
                <a:latin typeface="Aptos" panose="020B0004020202020204" pitchFamily="34" charset="0"/>
              </a:rPr>
              <a:t>startpunt</a:t>
            </a:r>
            <a:r>
              <a:rPr lang="en-GB" sz="2000" dirty="0">
                <a:solidFill>
                  <a:srgbClr val="000000"/>
                </a:solidFill>
                <a:latin typeface="Aptos" panose="020B0004020202020204" pitchFamily="34" charset="0"/>
              </a:rPr>
              <a:t> om je </a:t>
            </a:r>
            <a:r>
              <a:rPr lang="en-GB" sz="2000" dirty="0" err="1">
                <a:solidFill>
                  <a:srgbClr val="000000"/>
                </a:solidFill>
                <a:latin typeface="Aptos" panose="020B0004020202020204" pitchFamily="34" charset="0"/>
              </a:rPr>
              <a:t>meer</a:t>
            </a:r>
            <a:r>
              <a:rPr lang="en-GB" sz="2000" dirty="0">
                <a:solidFill>
                  <a:srgbClr val="000000"/>
                </a:solidFill>
                <a:latin typeface="Aptos" panose="020B0004020202020204" pitchFamily="34" charset="0"/>
              </a:rPr>
              <a:t> </a:t>
            </a:r>
            <a:r>
              <a:rPr lang="en-GB" sz="2000" dirty="0" err="1">
                <a:solidFill>
                  <a:srgbClr val="000000"/>
                </a:solidFill>
                <a:latin typeface="Aptos" panose="020B0004020202020204" pitchFamily="34" charset="0"/>
              </a:rPr>
              <a:t>bewust</a:t>
            </a:r>
            <a:r>
              <a:rPr lang="en-GB" sz="2000" dirty="0">
                <a:solidFill>
                  <a:srgbClr val="000000"/>
                </a:solidFill>
                <a:latin typeface="Aptos" panose="020B0004020202020204" pitchFamily="34" charset="0"/>
              </a:rPr>
              <a:t> </a:t>
            </a:r>
            <a:r>
              <a:rPr lang="en-GB" sz="2000" dirty="0" err="1">
                <a:solidFill>
                  <a:srgbClr val="000000"/>
                </a:solidFill>
                <a:latin typeface="Aptos" panose="020B0004020202020204" pitchFamily="34" charset="0"/>
              </a:rPr>
              <a:t>te</a:t>
            </a:r>
            <a:r>
              <a:rPr lang="en-GB" sz="2000" dirty="0">
                <a:solidFill>
                  <a:srgbClr val="000000"/>
                </a:solidFill>
                <a:latin typeface="Aptos" panose="020B0004020202020204" pitchFamily="34" charset="0"/>
              </a:rPr>
              <a:t> </a:t>
            </a:r>
            <a:r>
              <a:rPr lang="en-GB" sz="2000" dirty="0" err="1">
                <a:solidFill>
                  <a:srgbClr val="000000"/>
                </a:solidFill>
                <a:latin typeface="Aptos" panose="020B0004020202020204" pitchFamily="34" charset="0"/>
              </a:rPr>
              <a:t>worden</a:t>
            </a:r>
            <a:r>
              <a:rPr lang="en-GB" sz="2000" dirty="0">
                <a:solidFill>
                  <a:srgbClr val="000000"/>
                </a:solidFill>
                <a:latin typeface="Aptos" panose="020B0004020202020204" pitchFamily="34" charset="0"/>
              </a:rPr>
              <a:t> van </a:t>
            </a:r>
            <a:r>
              <a:rPr lang="en-GB" sz="2000" dirty="0" err="1">
                <a:solidFill>
                  <a:srgbClr val="000000"/>
                </a:solidFill>
                <a:latin typeface="Aptos" panose="020B0004020202020204" pitchFamily="34" charset="0"/>
              </a:rPr>
              <a:t>ethische</a:t>
            </a:r>
            <a:r>
              <a:rPr lang="en-GB" sz="2000" dirty="0">
                <a:solidFill>
                  <a:srgbClr val="000000"/>
                </a:solidFill>
                <a:latin typeface="Aptos" panose="020B0004020202020204" pitchFamily="34" charset="0"/>
              </a:rPr>
              <a:t> </a:t>
            </a:r>
            <a:r>
              <a:rPr lang="en-GB" sz="2000" dirty="0" err="1">
                <a:solidFill>
                  <a:srgbClr val="000000"/>
                </a:solidFill>
                <a:latin typeface="Aptos" panose="020B0004020202020204" pitchFamily="34" charset="0"/>
              </a:rPr>
              <a:t>kwesties</a:t>
            </a:r>
            <a:r>
              <a:rPr lang="en-GB" sz="2000" dirty="0">
                <a:solidFill>
                  <a:srgbClr val="000000"/>
                </a:solidFill>
                <a:latin typeface="Aptos" panose="020B0004020202020204" pitchFamily="34" charset="0"/>
              </a:rPr>
              <a:t> </a:t>
            </a:r>
            <a:r>
              <a:rPr lang="en-GB" sz="2000" dirty="0" err="1">
                <a:solidFill>
                  <a:srgbClr val="000000"/>
                </a:solidFill>
                <a:latin typeface="Aptos" panose="020B0004020202020204" pitchFamily="34" charset="0"/>
              </a:rPr>
              <a:t>en</a:t>
            </a:r>
            <a:r>
              <a:rPr lang="en-GB" sz="2000" dirty="0">
                <a:solidFill>
                  <a:srgbClr val="000000"/>
                </a:solidFill>
                <a:latin typeface="Aptos" panose="020B0004020202020204" pitchFamily="34" charset="0"/>
              </a:rPr>
              <a:t> hoe je </a:t>
            </a:r>
            <a:r>
              <a:rPr lang="en-GB" sz="2000" dirty="0" err="1">
                <a:solidFill>
                  <a:srgbClr val="000000"/>
                </a:solidFill>
                <a:latin typeface="Aptos" panose="020B0004020202020204" pitchFamily="34" charset="0"/>
              </a:rPr>
              <a:t>daar</a:t>
            </a:r>
            <a:r>
              <a:rPr lang="en-GB" sz="2000" dirty="0">
                <a:solidFill>
                  <a:srgbClr val="000000"/>
                </a:solidFill>
                <a:latin typeface="Aptos" panose="020B0004020202020204" pitchFamily="34" charset="0"/>
              </a:rPr>
              <a:t> in je eigen </a:t>
            </a:r>
            <a:r>
              <a:rPr lang="en-GB" sz="2000" dirty="0" err="1">
                <a:solidFill>
                  <a:srgbClr val="000000"/>
                </a:solidFill>
                <a:latin typeface="Aptos" panose="020B0004020202020204" pitchFamily="34" charset="0"/>
              </a:rPr>
              <a:t>praktijk</a:t>
            </a:r>
            <a:r>
              <a:rPr lang="en-GB" sz="2000" dirty="0">
                <a:solidFill>
                  <a:srgbClr val="000000"/>
                </a:solidFill>
                <a:latin typeface="Aptos" panose="020B0004020202020204" pitchFamily="34" charset="0"/>
              </a:rPr>
              <a:t> mee om </a:t>
            </a:r>
            <a:r>
              <a:rPr lang="en-GB" sz="2000" dirty="0" err="1">
                <a:solidFill>
                  <a:srgbClr val="000000"/>
                </a:solidFill>
                <a:latin typeface="Aptos" panose="020B0004020202020204" pitchFamily="34" charset="0"/>
              </a:rPr>
              <a:t>zou</a:t>
            </a:r>
            <a:r>
              <a:rPr lang="en-GB" sz="2000" dirty="0">
                <a:solidFill>
                  <a:srgbClr val="000000"/>
                </a:solidFill>
                <a:latin typeface="Aptos" panose="020B0004020202020204" pitchFamily="34" charset="0"/>
              </a:rPr>
              <a:t> </a:t>
            </a:r>
            <a:r>
              <a:rPr lang="en-GB" sz="2000" dirty="0" err="1">
                <a:solidFill>
                  <a:srgbClr val="000000"/>
                </a:solidFill>
                <a:latin typeface="Aptos" panose="020B0004020202020204" pitchFamily="34" charset="0"/>
              </a:rPr>
              <a:t>kunnen</a:t>
            </a:r>
            <a:r>
              <a:rPr lang="en-GB" sz="2000" dirty="0">
                <a:solidFill>
                  <a:srgbClr val="000000"/>
                </a:solidFill>
                <a:latin typeface="Aptos" panose="020B0004020202020204" pitchFamily="34" charset="0"/>
              </a:rPr>
              <a:t> </a:t>
            </a:r>
            <a:r>
              <a:rPr lang="en-GB" sz="2000" dirty="0" err="1">
                <a:solidFill>
                  <a:srgbClr val="000000"/>
                </a:solidFill>
                <a:latin typeface="Aptos" panose="020B0004020202020204" pitchFamily="34" charset="0"/>
              </a:rPr>
              <a:t>gaan</a:t>
            </a:r>
            <a:r>
              <a:rPr lang="en-GB" sz="2000" dirty="0">
                <a:solidFill>
                  <a:srgbClr val="000000"/>
                </a:solidFill>
                <a:latin typeface="Aptos" panose="020B0004020202020204" pitchFamily="34" charset="0"/>
              </a:rPr>
              <a:t>.</a:t>
            </a:r>
          </a:p>
          <a:p>
            <a:pPr marL="0" indent="0">
              <a:buNone/>
            </a:pPr>
            <a:endParaRPr lang="en-GB" sz="2000" dirty="0">
              <a:solidFill>
                <a:srgbClr val="000000"/>
              </a:solidFill>
              <a:latin typeface="Aptos" panose="020B0004020202020204" pitchFamily="34" charset="0"/>
            </a:endParaRPr>
          </a:p>
          <a:p>
            <a:pPr marL="0" indent="0">
              <a:buNone/>
            </a:pPr>
            <a:r>
              <a:rPr lang="en-GB" sz="2000" b="1" dirty="0" err="1">
                <a:solidFill>
                  <a:srgbClr val="000000"/>
                </a:solidFill>
                <a:latin typeface="Aptos" panose="020B0004020202020204" pitchFamily="34" charset="0"/>
              </a:rPr>
              <a:t>Reflectie</a:t>
            </a:r>
            <a:endParaRPr lang="en-GB" sz="2000" b="1" dirty="0">
              <a:solidFill>
                <a:srgbClr val="000000"/>
              </a:solidFill>
              <a:latin typeface="Aptos" panose="020B0004020202020204" pitchFamily="34" charset="0"/>
            </a:endParaRPr>
          </a:p>
          <a:p>
            <a:pPr marL="0" indent="0">
              <a:buNone/>
            </a:pPr>
            <a:r>
              <a:rPr lang="en-GB" sz="2000" dirty="0">
                <a:solidFill>
                  <a:srgbClr val="000000"/>
                </a:solidFill>
                <a:latin typeface="Aptos" panose="020B0004020202020204" pitchFamily="34" charset="0"/>
              </a:rPr>
              <a:t>Wat is je </a:t>
            </a:r>
            <a:r>
              <a:rPr lang="en-GB" sz="2000" dirty="0" err="1">
                <a:solidFill>
                  <a:srgbClr val="000000"/>
                </a:solidFill>
                <a:latin typeface="Aptos" panose="020B0004020202020204" pitchFamily="34" charset="0"/>
              </a:rPr>
              <a:t>opgevallen</a:t>
            </a:r>
            <a:r>
              <a:rPr lang="en-GB" sz="2000" dirty="0">
                <a:solidFill>
                  <a:srgbClr val="000000"/>
                </a:solidFill>
                <a:latin typeface="Aptos" panose="020B0004020202020204" pitchFamily="34" charset="0"/>
              </a:rPr>
              <a:t> </a:t>
            </a:r>
            <a:r>
              <a:rPr lang="en-GB" sz="2000" dirty="0" err="1">
                <a:solidFill>
                  <a:srgbClr val="000000"/>
                </a:solidFill>
                <a:latin typeface="Aptos" panose="020B0004020202020204" pitchFamily="34" charset="0"/>
              </a:rPr>
              <a:t>tijdens</a:t>
            </a:r>
            <a:r>
              <a:rPr lang="en-GB" sz="2000" dirty="0">
                <a:solidFill>
                  <a:srgbClr val="000000"/>
                </a:solidFill>
                <a:latin typeface="Aptos" panose="020B0004020202020204" pitchFamily="34" charset="0"/>
              </a:rPr>
              <a:t> de workshop?</a:t>
            </a:r>
          </a:p>
          <a:p>
            <a:pPr marL="0" indent="0">
              <a:buNone/>
            </a:pPr>
            <a:r>
              <a:rPr lang="en-GB" sz="2000" dirty="0">
                <a:solidFill>
                  <a:srgbClr val="000000"/>
                </a:solidFill>
                <a:latin typeface="Aptos" panose="020B0004020202020204" pitchFamily="34" charset="0"/>
              </a:rPr>
              <a:t>Hoe </a:t>
            </a:r>
            <a:r>
              <a:rPr lang="en-GB" sz="2000" dirty="0" err="1">
                <a:solidFill>
                  <a:srgbClr val="000000"/>
                </a:solidFill>
                <a:latin typeface="Aptos" panose="020B0004020202020204" pitchFamily="34" charset="0"/>
              </a:rPr>
              <a:t>zou</a:t>
            </a:r>
            <a:r>
              <a:rPr lang="en-GB" sz="2000" dirty="0">
                <a:solidFill>
                  <a:srgbClr val="000000"/>
                </a:solidFill>
                <a:latin typeface="Aptos" panose="020B0004020202020204" pitchFamily="34" charset="0"/>
              </a:rPr>
              <a:t> je </a:t>
            </a:r>
            <a:r>
              <a:rPr lang="en-GB" sz="2000" dirty="0" err="1">
                <a:solidFill>
                  <a:srgbClr val="000000"/>
                </a:solidFill>
                <a:latin typeface="Aptos" panose="020B0004020202020204" pitchFamily="34" charset="0"/>
              </a:rPr>
              <a:t>ethische</a:t>
            </a:r>
            <a:r>
              <a:rPr lang="en-GB" sz="2000" dirty="0">
                <a:solidFill>
                  <a:srgbClr val="000000"/>
                </a:solidFill>
                <a:latin typeface="Aptos" panose="020B0004020202020204" pitchFamily="34" charset="0"/>
              </a:rPr>
              <a:t> </a:t>
            </a:r>
            <a:r>
              <a:rPr lang="en-GB" sz="2000" dirty="0" err="1">
                <a:solidFill>
                  <a:srgbClr val="000000"/>
                </a:solidFill>
                <a:latin typeface="Aptos" panose="020B0004020202020204" pitchFamily="34" charset="0"/>
              </a:rPr>
              <a:t>kwesties</a:t>
            </a:r>
            <a:r>
              <a:rPr lang="en-GB" sz="2000" dirty="0">
                <a:solidFill>
                  <a:srgbClr val="000000"/>
                </a:solidFill>
                <a:latin typeface="Aptos" panose="020B0004020202020204" pitchFamily="34" charset="0"/>
              </a:rPr>
              <a:t> in de </a:t>
            </a:r>
            <a:r>
              <a:rPr lang="en-GB" sz="2000" dirty="0" err="1">
                <a:solidFill>
                  <a:srgbClr val="000000"/>
                </a:solidFill>
                <a:latin typeface="Aptos" panose="020B0004020202020204" pitchFamily="34" charset="0"/>
              </a:rPr>
              <a:t>toekomst</a:t>
            </a:r>
            <a:r>
              <a:rPr lang="en-GB" sz="2000" dirty="0">
                <a:solidFill>
                  <a:srgbClr val="000000"/>
                </a:solidFill>
                <a:latin typeface="Aptos" panose="020B0004020202020204" pitchFamily="34" charset="0"/>
              </a:rPr>
              <a:t> </a:t>
            </a:r>
            <a:r>
              <a:rPr lang="en-GB" sz="2000" dirty="0" err="1">
                <a:solidFill>
                  <a:srgbClr val="000000"/>
                </a:solidFill>
                <a:latin typeface="Aptos" panose="020B0004020202020204" pitchFamily="34" charset="0"/>
              </a:rPr>
              <a:t>meer</a:t>
            </a:r>
            <a:r>
              <a:rPr lang="en-GB" sz="2000" dirty="0">
                <a:solidFill>
                  <a:srgbClr val="000000"/>
                </a:solidFill>
                <a:latin typeface="Aptos" panose="020B0004020202020204" pitchFamily="34" charset="0"/>
              </a:rPr>
              <a:t> </a:t>
            </a:r>
            <a:r>
              <a:rPr lang="en-GB" sz="2000" dirty="0" err="1">
                <a:solidFill>
                  <a:srgbClr val="000000"/>
                </a:solidFill>
                <a:latin typeface="Aptos" panose="020B0004020202020204" pitchFamily="34" charset="0"/>
              </a:rPr>
              <a:t>bespreekbaar</a:t>
            </a:r>
            <a:r>
              <a:rPr lang="en-GB" sz="2000" dirty="0">
                <a:solidFill>
                  <a:srgbClr val="000000"/>
                </a:solidFill>
                <a:latin typeface="Aptos" panose="020B0004020202020204" pitchFamily="34" charset="0"/>
              </a:rPr>
              <a:t> </a:t>
            </a:r>
            <a:r>
              <a:rPr lang="en-GB" sz="2000" dirty="0" err="1">
                <a:solidFill>
                  <a:srgbClr val="000000"/>
                </a:solidFill>
                <a:latin typeface="Aptos" panose="020B0004020202020204" pitchFamily="34" charset="0"/>
              </a:rPr>
              <a:t>kunnen</a:t>
            </a:r>
            <a:r>
              <a:rPr lang="en-GB" sz="2000" dirty="0">
                <a:solidFill>
                  <a:srgbClr val="000000"/>
                </a:solidFill>
                <a:latin typeface="Aptos" panose="020B0004020202020204" pitchFamily="34" charset="0"/>
              </a:rPr>
              <a:t> </a:t>
            </a:r>
            <a:r>
              <a:rPr lang="en-GB" sz="2000" dirty="0" err="1">
                <a:solidFill>
                  <a:srgbClr val="000000"/>
                </a:solidFill>
                <a:latin typeface="Aptos" panose="020B0004020202020204" pitchFamily="34" charset="0"/>
              </a:rPr>
              <a:t>maken</a:t>
            </a:r>
            <a:r>
              <a:rPr lang="en-GB" sz="2000" dirty="0">
                <a:solidFill>
                  <a:srgbClr val="000000"/>
                </a:solidFill>
                <a:latin typeface="Aptos" panose="020B0004020202020204" pitchFamily="34" charset="0"/>
              </a:rPr>
              <a:t> in </a:t>
            </a:r>
            <a:r>
              <a:rPr lang="en-GB" sz="2000" dirty="0" err="1">
                <a:solidFill>
                  <a:srgbClr val="000000"/>
                </a:solidFill>
                <a:latin typeface="Aptos" panose="020B0004020202020204" pitchFamily="34" charset="0"/>
              </a:rPr>
              <a:t>een</a:t>
            </a:r>
            <a:r>
              <a:rPr lang="en-GB" sz="2000" dirty="0">
                <a:solidFill>
                  <a:srgbClr val="000000"/>
                </a:solidFill>
                <a:latin typeface="Aptos" panose="020B0004020202020204" pitchFamily="34" charset="0"/>
              </a:rPr>
              <a:t> project?</a:t>
            </a:r>
            <a:endParaRPr lang="en-GB" sz="2000" b="0" i="0" u="none" strike="noStrike" dirty="0">
              <a:solidFill>
                <a:srgbClr val="000000"/>
              </a:solidFill>
              <a:effectLst/>
              <a:latin typeface="Aptos" panose="020B0004020202020204" pitchFamily="34" charset="0"/>
            </a:endParaRPr>
          </a:p>
        </p:txBody>
      </p:sp>
      <p:pic>
        <p:nvPicPr>
          <p:cNvPr id="4" name="Picture 3">
            <a:extLst>
              <a:ext uri="{FF2B5EF4-FFF2-40B4-BE49-F238E27FC236}">
                <a16:creationId xmlns:a16="http://schemas.microsoft.com/office/drawing/2014/main" id="{27AEDCB9-1280-45C8-E859-163CB9AB556B}"/>
              </a:ext>
            </a:extLst>
          </p:cNvPr>
          <p:cNvPicPr>
            <a:picLocks noChangeAspect="1"/>
          </p:cNvPicPr>
          <p:nvPr/>
        </p:nvPicPr>
        <p:blipFill>
          <a:blip r:embed="rId3" cstate="print">
            <a:extLst>
              <a:ext uri="{28A0092B-C50C-407E-A947-70E740481C1C}">
                <a14:useLocalDpi xmlns:a14="http://schemas.microsoft.com/office/drawing/2010/main" val="0"/>
              </a:ext>
            </a:extLst>
          </a:blip>
          <a:srcRect l="25361" r="25361"/>
          <a:stretch/>
        </p:blipFill>
        <p:spPr>
          <a:xfrm>
            <a:off x="6843106" y="1226171"/>
            <a:ext cx="3777667" cy="4296427"/>
          </a:xfrm>
          <a:prstGeom prst="roundRect">
            <a:avLst>
              <a:gd name="adj" fmla="val 2843"/>
            </a:avLst>
          </a:prstGeom>
        </p:spPr>
      </p:pic>
    </p:spTree>
    <p:extLst>
      <p:ext uri="{BB962C8B-B14F-4D97-AF65-F5344CB8AC3E}">
        <p14:creationId xmlns:p14="http://schemas.microsoft.com/office/powerpoint/2010/main" val="21037768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81EFA-A118-D940-3B20-85D5F49D130B}"/>
            </a:ext>
          </a:extLst>
        </p:cNvPr>
        <p:cNvGrpSpPr/>
        <p:nvPr/>
      </p:nvGrpSpPr>
      <p:grpSpPr>
        <a:xfrm>
          <a:off x="0" y="0"/>
          <a:ext cx="0" cy="0"/>
          <a:chOff x="0" y="0"/>
          <a:chExt cx="0" cy="0"/>
        </a:xfrm>
      </p:grpSpPr>
      <p:sp>
        <p:nvSpPr>
          <p:cNvPr id="2" name="PlaceHolder 1">
            <a:extLst>
              <a:ext uri="{FF2B5EF4-FFF2-40B4-BE49-F238E27FC236}">
                <a16:creationId xmlns:a16="http://schemas.microsoft.com/office/drawing/2014/main" id="{0AEA0110-1E23-91A5-DA0E-BCEF99E19BBB}"/>
              </a:ext>
            </a:extLst>
          </p:cNvPr>
          <p:cNvSpPr txBox="1">
            <a:spLocks/>
          </p:cNvSpPr>
          <p:nvPr/>
        </p:nvSpPr>
        <p:spPr>
          <a:xfrm>
            <a:off x="551123" y="501888"/>
            <a:ext cx="4797773" cy="1364032"/>
          </a:xfrm>
          <a:prstGeom prst="rect">
            <a:avLst/>
          </a:prstGeom>
          <a:noFill/>
          <a:ln w="0">
            <a:noFill/>
          </a:ln>
        </p:spPr>
        <p:txBody>
          <a:bodyPr lIns="91440" tIns="45720" rIns="91440" bIns="4572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spc="-1" dirty="0">
                <a:solidFill>
                  <a:schemeClr val="dk1"/>
                </a:solidFill>
                <a:latin typeface="General Sans Semibold"/>
              </a:rPr>
              <a:t>Laten we </a:t>
            </a:r>
            <a:r>
              <a:rPr lang="en-GB" sz="3600" b="1" spc="-1" dirty="0" err="1">
                <a:solidFill>
                  <a:schemeClr val="dk1"/>
                </a:solidFill>
                <a:latin typeface="General Sans Semibold"/>
              </a:rPr>
              <a:t>eens</a:t>
            </a:r>
            <a:r>
              <a:rPr lang="en-GB" sz="3600" b="1" spc="-1" dirty="0">
                <a:solidFill>
                  <a:schemeClr val="dk1"/>
                </a:solidFill>
                <a:latin typeface="General Sans Semibold"/>
              </a:rPr>
              <a:t> </a:t>
            </a:r>
            <a:r>
              <a:rPr lang="en-GB" sz="3600" b="1" spc="-1" dirty="0" err="1">
                <a:solidFill>
                  <a:schemeClr val="dk1"/>
                </a:solidFill>
                <a:latin typeface="General Sans Semibold"/>
              </a:rPr>
              <a:t>kijken</a:t>
            </a:r>
            <a:r>
              <a:rPr lang="en-GB" sz="3600" b="1" spc="-1" dirty="0">
                <a:solidFill>
                  <a:schemeClr val="dk1"/>
                </a:solidFill>
                <a:latin typeface="General Sans Semibold"/>
              </a:rPr>
              <a:t> </a:t>
            </a:r>
            <a:r>
              <a:rPr lang="en-GB" sz="3600" b="1" spc="-1" dirty="0" err="1">
                <a:solidFill>
                  <a:schemeClr val="dk1"/>
                </a:solidFill>
                <a:latin typeface="General Sans Semibold"/>
              </a:rPr>
              <a:t>naar</a:t>
            </a:r>
            <a:r>
              <a:rPr lang="en-GB" sz="3600" b="1" spc="-1" dirty="0">
                <a:solidFill>
                  <a:schemeClr val="dk1"/>
                </a:solidFill>
                <a:latin typeface="General Sans Semibold"/>
              </a:rPr>
              <a:t> ‘</a:t>
            </a:r>
            <a:r>
              <a:rPr lang="en-GB" sz="3600" b="1" spc="-1" dirty="0" err="1">
                <a:solidFill>
                  <a:schemeClr val="dk1"/>
                </a:solidFill>
                <a:latin typeface="General Sans Semibold"/>
              </a:rPr>
              <a:t>waarden</a:t>
            </a:r>
            <a:r>
              <a:rPr lang="en-GB" sz="3600" b="1" spc="-1" dirty="0">
                <a:solidFill>
                  <a:schemeClr val="dk1"/>
                </a:solidFill>
                <a:latin typeface="General Sans Semibold"/>
              </a:rPr>
              <a:t>’</a:t>
            </a:r>
            <a:endParaRPr lang="en-NL" sz="3600" spc="-1" dirty="0">
              <a:solidFill>
                <a:schemeClr val="accent2">
                  <a:lumMod val="75000"/>
                </a:schemeClr>
              </a:solidFill>
              <a:latin typeface="Calibri"/>
            </a:endParaRPr>
          </a:p>
        </p:txBody>
      </p:sp>
      <p:sp>
        <p:nvSpPr>
          <p:cNvPr id="3" name="PlaceHolder 2">
            <a:extLst>
              <a:ext uri="{FF2B5EF4-FFF2-40B4-BE49-F238E27FC236}">
                <a16:creationId xmlns:a16="http://schemas.microsoft.com/office/drawing/2014/main" id="{A2F54AF8-0CBE-CC22-C31A-A83A596506AC}"/>
              </a:ext>
            </a:extLst>
          </p:cNvPr>
          <p:cNvSpPr txBox="1">
            <a:spLocks/>
          </p:cNvSpPr>
          <p:nvPr/>
        </p:nvSpPr>
        <p:spPr>
          <a:xfrm>
            <a:off x="551122" y="2059686"/>
            <a:ext cx="5110641" cy="4296426"/>
          </a:xfrm>
          <a:prstGeom prst="rect">
            <a:avLst/>
          </a:prstGeom>
          <a:noFill/>
          <a:ln w="0">
            <a:noFill/>
          </a:ln>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b="1" dirty="0"/>
              <a:t>Wat </a:t>
            </a:r>
            <a:r>
              <a:rPr lang="en-GB" sz="1800" b="1" dirty="0" err="1"/>
              <a:t>zijn</a:t>
            </a:r>
            <a:r>
              <a:rPr lang="en-GB" sz="1800" b="1" dirty="0"/>
              <a:t> </a:t>
            </a:r>
            <a:r>
              <a:rPr lang="en-GB" sz="1800" b="1" dirty="0" err="1"/>
              <a:t>waarden</a:t>
            </a:r>
            <a:r>
              <a:rPr lang="en-GB" sz="1800" b="1" dirty="0"/>
              <a:t>?</a:t>
            </a:r>
          </a:p>
          <a:p>
            <a:pPr marL="0" indent="0">
              <a:buNone/>
            </a:pPr>
            <a:r>
              <a:rPr lang="en-GB" sz="1800" dirty="0"/>
              <a:t>Waarden </a:t>
            </a:r>
            <a:r>
              <a:rPr lang="en-GB" sz="1800" dirty="0" err="1"/>
              <a:t>zijn</a:t>
            </a:r>
            <a:r>
              <a:rPr lang="en-GB" sz="1800" dirty="0"/>
              <a:t> de principes </a:t>
            </a:r>
            <a:r>
              <a:rPr lang="en-GB" sz="1800" dirty="0" err="1"/>
              <a:t>en</a:t>
            </a:r>
            <a:r>
              <a:rPr lang="en-GB" sz="1800" dirty="0"/>
              <a:t> </a:t>
            </a:r>
            <a:r>
              <a:rPr lang="en-GB" sz="1800" dirty="0" err="1"/>
              <a:t>prioriteiten</a:t>
            </a:r>
            <a:r>
              <a:rPr lang="en-GB" sz="1800" dirty="0"/>
              <a:t> die </a:t>
            </a:r>
            <a:r>
              <a:rPr lang="en-GB" sz="1800" dirty="0" err="1"/>
              <a:t>bepalen</a:t>
            </a:r>
            <a:r>
              <a:rPr lang="en-GB" sz="1800" dirty="0"/>
              <a:t> hoe we </a:t>
            </a:r>
            <a:r>
              <a:rPr lang="en-GB" sz="1800" dirty="0" err="1"/>
              <a:t>denken</a:t>
            </a:r>
            <a:r>
              <a:rPr lang="en-GB" sz="1800" dirty="0"/>
              <a:t>, </a:t>
            </a:r>
            <a:r>
              <a:rPr lang="en-GB" sz="1800" dirty="0" err="1"/>
              <a:t>handelen</a:t>
            </a:r>
            <a:r>
              <a:rPr lang="en-GB" sz="1800" dirty="0"/>
              <a:t> </a:t>
            </a:r>
            <a:r>
              <a:rPr lang="en-GB" sz="1800" dirty="0" err="1"/>
              <a:t>en</a:t>
            </a:r>
            <a:r>
              <a:rPr lang="en-GB" sz="1800" dirty="0"/>
              <a:t> </a:t>
            </a:r>
            <a:r>
              <a:rPr lang="en-GB" sz="1800" dirty="0" err="1"/>
              <a:t>beslissingen</a:t>
            </a:r>
            <a:r>
              <a:rPr lang="en-GB" sz="1800" dirty="0"/>
              <a:t> </a:t>
            </a:r>
            <a:r>
              <a:rPr lang="en-GB" sz="1800" dirty="0" err="1"/>
              <a:t>nemen</a:t>
            </a:r>
            <a:r>
              <a:rPr lang="en-GB" sz="1800" dirty="0"/>
              <a:t>.</a:t>
            </a:r>
          </a:p>
          <a:p>
            <a:pPr marL="0" indent="0">
              <a:buNone/>
            </a:pPr>
            <a:r>
              <a:rPr lang="en-GB" sz="1800" dirty="0"/>
              <a:t>Als we het </a:t>
            </a:r>
            <a:r>
              <a:rPr lang="en-GB" sz="1800" dirty="0" err="1"/>
              <a:t>hebben</a:t>
            </a:r>
            <a:r>
              <a:rPr lang="en-GB" sz="1800" dirty="0"/>
              <a:t> over XR in het onderwijs, </a:t>
            </a:r>
            <a:r>
              <a:rPr lang="en-GB" sz="1800" dirty="0" err="1"/>
              <a:t>helpen</a:t>
            </a:r>
            <a:r>
              <a:rPr lang="en-GB" sz="1800" dirty="0"/>
              <a:t> </a:t>
            </a:r>
            <a:r>
              <a:rPr lang="en-GB" sz="1800" dirty="0" err="1"/>
              <a:t>waarden</a:t>
            </a:r>
            <a:r>
              <a:rPr lang="en-GB" sz="1800" dirty="0"/>
              <a:t> </a:t>
            </a:r>
            <a:r>
              <a:rPr lang="en-GB" sz="1800" dirty="0" err="1"/>
              <a:t>ons</a:t>
            </a:r>
            <a:r>
              <a:rPr lang="en-GB" sz="1800" dirty="0"/>
              <a:t> om de </a:t>
            </a:r>
            <a:r>
              <a:rPr lang="en-GB" sz="1800" dirty="0" err="1"/>
              <a:t>volgende</a:t>
            </a:r>
            <a:r>
              <a:rPr lang="en-GB" sz="1800" dirty="0"/>
              <a:t> </a:t>
            </a:r>
            <a:r>
              <a:rPr lang="en-GB" sz="1800" dirty="0" err="1"/>
              <a:t>vragen</a:t>
            </a:r>
            <a:r>
              <a:rPr lang="en-GB" sz="1800" dirty="0"/>
              <a:t> </a:t>
            </a:r>
            <a:r>
              <a:rPr lang="en-GB" sz="1800" dirty="0" err="1"/>
              <a:t>te</a:t>
            </a:r>
            <a:r>
              <a:rPr lang="en-GB" sz="1800" dirty="0"/>
              <a:t> </a:t>
            </a:r>
            <a:r>
              <a:rPr lang="en-GB" sz="1800" dirty="0" err="1"/>
              <a:t>stellen</a:t>
            </a:r>
            <a:r>
              <a:rPr lang="en-GB" sz="1800" dirty="0"/>
              <a:t>:</a:t>
            </a:r>
          </a:p>
          <a:p>
            <a:r>
              <a:rPr lang="en-GB" sz="1800" dirty="0"/>
              <a:t>Wat </a:t>
            </a:r>
            <a:r>
              <a:rPr lang="en-GB" sz="1800" dirty="0" err="1"/>
              <a:t>moet</a:t>
            </a:r>
            <a:r>
              <a:rPr lang="en-GB" sz="1800" dirty="0"/>
              <a:t> </a:t>
            </a:r>
            <a:r>
              <a:rPr lang="en-GB" sz="1800" dirty="0" err="1"/>
              <a:t>deze</a:t>
            </a:r>
            <a:r>
              <a:rPr lang="en-GB" sz="1800" dirty="0"/>
              <a:t> technologie </a:t>
            </a:r>
            <a:r>
              <a:rPr lang="en-GB" sz="1800" dirty="0" err="1"/>
              <a:t>beschermen</a:t>
            </a:r>
            <a:r>
              <a:rPr lang="en-GB" sz="1800" dirty="0"/>
              <a:t> of </a:t>
            </a:r>
            <a:r>
              <a:rPr lang="en-GB" sz="1800" dirty="0" err="1"/>
              <a:t>bevorderen</a:t>
            </a:r>
            <a:r>
              <a:rPr lang="en-GB" sz="1800" dirty="0"/>
              <a:t>?</a:t>
            </a:r>
          </a:p>
          <a:p>
            <a:r>
              <a:rPr lang="en-GB" sz="1800" dirty="0"/>
              <a:t>Is </a:t>
            </a:r>
            <a:r>
              <a:rPr lang="en-GB" sz="1800" dirty="0" err="1"/>
              <a:t>dit</a:t>
            </a:r>
            <a:r>
              <a:rPr lang="en-GB" sz="1800" dirty="0"/>
              <a:t> </a:t>
            </a:r>
            <a:r>
              <a:rPr lang="en-GB" sz="1800" dirty="0" err="1"/>
              <a:t>veilig</a:t>
            </a:r>
            <a:r>
              <a:rPr lang="en-GB" sz="1800" dirty="0"/>
              <a:t> voor </a:t>
            </a:r>
            <a:r>
              <a:rPr lang="en-GB" sz="1800" dirty="0" err="1"/>
              <a:t>studenten</a:t>
            </a:r>
            <a:r>
              <a:rPr lang="en-GB" sz="1800" dirty="0"/>
              <a:t>?</a:t>
            </a:r>
          </a:p>
          <a:p>
            <a:r>
              <a:rPr lang="en-GB" sz="1800" dirty="0"/>
              <a:t>Hoe </a:t>
            </a:r>
            <a:r>
              <a:rPr lang="en-GB" sz="1800" dirty="0" err="1"/>
              <a:t>vinden</a:t>
            </a:r>
            <a:r>
              <a:rPr lang="en-GB" sz="1800" dirty="0"/>
              <a:t> we </a:t>
            </a:r>
            <a:r>
              <a:rPr lang="en-GB" sz="1800" dirty="0" err="1"/>
              <a:t>een</a:t>
            </a:r>
            <a:r>
              <a:rPr lang="en-GB" sz="1800" dirty="0"/>
              <a:t> </a:t>
            </a:r>
            <a:r>
              <a:rPr lang="en-GB" sz="1800" dirty="0" err="1"/>
              <a:t>evenwicht</a:t>
            </a:r>
            <a:r>
              <a:rPr lang="en-GB" sz="1800" dirty="0"/>
              <a:t> </a:t>
            </a:r>
            <a:r>
              <a:rPr lang="en-GB" sz="1800" dirty="0" err="1"/>
              <a:t>tussen</a:t>
            </a:r>
            <a:r>
              <a:rPr lang="en-GB" sz="1800" dirty="0"/>
              <a:t> </a:t>
            </a:r>
            <a:r>
              <a:rPr lang="en-GB" sz="1800" dirty="0" err="1"/>
              <a:t>innovatie</a:t>
            </a:r>
            <a:r>
              <a:rPr lang="en-GB" sz="1800" dirty="0"/>
              <a:t> </a:t>
            </a:r>
            <a:r>
              <a:rPr lang="en-GB" sz="1800" dirty="0" err="1"/>
              <a:t>en</a:t>
            </a:r>
            <a:r>
              <a:rPr lang="en-GB" sz="1800" dirty="0"/>
              <a:t> </a:t>
            </a:r>
            <a:r>
              <a:rPr lang="en-GB" sz="1800" dirty="0" err="1"/>
              <a:t>ethische</a:t>
            </a:r>
            <a:r>
              <a:rPr lang="en-GB" sz="1800" dirty="0"/>
              <a:t> </a:t>
            </a:r>
            <a:r>
              <a:rPr lang="en-GB" sz="1800" dirty="0" err="1"/>
              <a:t>kwesties</a:t>
            </a:r>
            <a:r>
              <a:rPr lang="en-GB" sz="1800" dirty="0"/>
              <a:t>?</a:t>
            </a:r>
          </a:p>
          <a:p>
            <a:pPr marL="0" indent="0">
              <a:buNone/>
            </a:pPr>
            <a:r>
              <a:rPr lang="en-GB" sz="1800" b="1" dirty="0"/>
              <a:t>Neem even de </a:t>
            </a:r>
            <a:r>
              <a:rPr lang="en-GB" sz="1800" b="1" dirty="0" err="1"/>
              <a:t>tijd</a:t>
            </a:r>
            <a:r>
              <a:rPr lang="en-GB" sz="1800" b="1" dirty="0"/>
              <a:t> om </a:t>
            </a:r>
            <a:r>
              <a:rPr lang="en-GB" sz="1800" b="1" dirty="0" err="1"/>
              <a:t>na</a:t>
            </a:r>
            <a:r>
              <a:rPr lang="en-GB" sz="1800" b="1" dirty="0"/>
              <a:t> </a:t>
            </a:r>
            <a:r>
              <a:rPr lang="en-GB" sz="1800" b="1" dirty="0" err="1"/>
              <a:t>te</a:t>
            </a:r>
            <a:r>
              <a:rPr lang="en-GB" sz="1800" b="1" dirty="0"/>
              <a:t> </a:t>
            </a:r>
            <a:r>
              <a:rPr lang="en-GB" sz="1800" b="1" dirty="0" err="1"/>
              <a:t>denken</a:t>
            </a:r>
            <a:r>
              <a:rPr lang="en-GB" sz="1800" b="1" dirty="0"/>
              <a:t> over </a:t>
            </a:r>
            <a:r>
              <a:rPr lang="en-GB" sz="1800" b="1" dirty="0" err="1"/>
              <a:t>uw</a:t>
            </a:r>
            <a:r>
              <a:rPr lang="en-GB" sz="1800" b="1" dirty="0"/>
              <a:t> eigen </a:t>
            </a:r>
            <a:r>
              <a:rPr lang="en-GB" sz="1800" b="1" dirty="0" err="1"/>
              <a:t>waarden</a:t>
            </a:r>
            <a:r>
              <a:rPr lang="en-GB" sz="1800" b="1" dirty="0"/>
              <a:t> </a:t>
            </a:r>
            <a:r>
              <a:rPr lang="en-GB" sz="1800" b="1" dirty="0" err="1"/>
              <a:t>voordat</a:t>
            </a:r>
            <a:r>
              <a:rPr lang="en-GB" sz="1800" b="1" dirty="0"/>
              <a:t> we </a:t>
            </a:r>
            <a:r>
              <a:rPr lang="en-GB" sz="1800" b="1" dirty="0" err="1"/>
              <a:t>beginnen</a:t>
            </a:r>
            <a:r>
              <a:rPr lang="en-GB" sz="1800" b="1" dirty="0"/>
              <a:t>.</a:t>
            </a:r>
          </a:p>
        </p:txBody>
      </p:sp>
      <p:pic>
        <p:nvPicPr>
          <p:cNvPr id="4" name="Picture 3">
            <a:extLst>
              <a:ext uri="{FF2B5EF4-FFF2-40B4-BE49-F238E27FC236}">
                <a16:creationId xmlns:a16="http://schemas.microsoft.com/office/drawing/2014/main" id="{C730C58A-A7FD-9163-D3E6-DC60091CB7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135" t="5021" r="27627" b="7238"/>
          <a:stretch/>
        </p:blipFill>
        <p:spPr>
          <a:xfrm>
            <a:off x="6843106" y="1226171"/>
            <a:ext cx="3777667" cy="4296427"/>
          </a:xfrm>
          <a:prstGeom prst="roundRect">
            <a:avLst>
              <a:gd name="adj" fmla="val 2843"/>
            </a:avLst>
          </a:prstGeom>
        </p:spPr>
      </p:pic>
    </p:spTree>
    <p:extLst>
      <p:ext uri="{BB962C8B-B14F-4D97-AF65-F5344CB8AC3E}">
        <p14:creationId xmlns:p14="http://schemas.microsoft.com/office/powerpoint/2010/main" val="31609674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PlaceHolder 1"/>
          <p:cNvSpPr>
            <a:spLocks noGrp="1"/>
          </p:cNvSpPr>
          <p:nvPr>
            <p:ph type="title"/>
          </p:nvPr>
        </p:nvSpPr>
        <p:spPr>
          <a:xfrm>
            <a:off x="510363" y="771120"/>
            <a:ext cx="5585637" cy="1251111"/>
          </a:xfrm>
          <a:prstGeom prst="rect">
            <a:avLst/>
          </a:prstGeom>
          <a:noFill/>
          <a:ln w="0">
            <a:noFill/>
          </a:ln>
        </p:spPr>
        <p:txBody>
          <a:bodyPr lIns="91440" tIns="45720" rIns="91440" bIns="45720" anchor="b">
            <a:noAutofit/>
          </a:bodyPr>
          <a:lstStyle/>
          <a:p>
            <a:pPr indent="0" defTabSz="914400">
              <a:lnSpc>
                <a:spcPct val="90000"/>
              </a:lnSpc>
              <a:buNone/>
              <a:tabLst>
                <a:tab pos="0" algn="l"/>
              </a:tabLst>
            </a:pPr>
            <a:r>
              <a:rPr lang="nl-NL" sz="3600" b="1" spc="-1" dirty="0">
                <a:solidFill>
                  <a:schemeClr val="dk1"/>
                </a:solidFill>
                <a:latin typeface="General Sans Semibold"/>
              </a:rPr>
              <a:t>Jouw p</a:t>
            </a:r>
            <a:r>
              <a:rPr lang="en-NL" sz="3600" b="1" strike="noStrike" spc="-1" dirty="0" err="1">
                <a:solidFill>
                  <a:schemeClr val="dk1"/>
                </a:solidFill>
                <a:latin typeface="General Sans Semibold"/>
              </a:rPr>
              <a:t>erso</a:t>
            </a:r>
            <a:r>
              <a:rPr lang="nl-NL" sz="3600" b="1" strike="noStrike" spc="-1" dirty="0" err="1">
                <a:solidFill>
                  <a:schemeClr val="dk1"/>
                </a:solidFill>
                <a:latin typeface="General Sans Semibold"/>
              </a:rPr>
              <a:t>onlijke</a:t>
            </a:r>
            <a:r>
              <a:rPr lang="nl-NL" sz="3600" b="1" strike="noStrike" spc="-1" dirty="0">
                <a:solidFill>
                  <a:schemeClr val="dk1"/>
                </a:solidFill>
                <a:latin typeface="General Sans Semibold"/>
              </a:rPr>
              <a:t> waarden – </a:t>
            </a:r>
            <a:r>
              <a:rPr lang="nl-NL" sz="3600" b="1" strike="noStrike" spc="-1" dirty="0">
                <a:solidFill>
                  <a:schemeClr val="accent2"/>
                </a:solidFill>
                <a:latin typeface="General Sans Semibold"/>
              </a:rPr>
              <a:t>5 min</a:t>
            </a:r>
            <a:endParaRPr lang="nl-NL" sz="3600" b="0" strike="noStrike" spc="-1" dirty="0">
              <a:solidFill>
                <a:schemeClr val="accent2"/>
              </a:solidFill>
              <a:latin typeface="Calibri"/>
            </a:endParaRPr>
          </a:p>
        </p:txBody>
      </p:sp>
      <p:sp>
        <p:nvSpPr>
          <p:cNvPr id="41" name="PlaceHolder 2"/>
          <p:cNvSpPr>
            <a:spLocks noGrp="1"/>
          </p:cNvSpPr>
          <p:nvPr>
            <p:ph/>
          </p:nvPr>
        </p:nvSpPr>
        <p:spPr>
          <a:xfrm>
            <a:off x="510362" y="2432887"/>
            <a:ext cx="5585637" cy="4003844"/>
          </a:xfrm>
          <a:prstGeom prst="rect">
            <a:avLst/>
          </a:prstGeom>
          <a:noFill/>
          <a:ln w="0">
            <a:noFill/>
          </a:ln>
        </p:spPr>
        <p:txBody>
          <a:bodyPr lIns="91440" tIns="45720" rIns="91440" bIns="45720" anchor="t">
            <a:noAutofit/>
          </a:bodyPr>
          <a:lstStyle/>
          <a:p>
            <a:pPr marL="343080" indent="-343080" defTabSz="914400">
              <a:lnSpc>
                <a:spcPct val="90000"/>
              </a:lnSpc>
              <a:spcBef>
                <a:spcPts val="1001"/>
              </a:spcBef>
              <a:buClr>
                <a:srgbClr val="000000"/>
              </a:buClr>
              <a:buFont typeface="Arial"/>
              <a:buChar char="•"/>
            </a:pPr>
            <a:r>
              <a:rPr lang="nl-NL" sz="2400" spc="-1" dirty="0">
                <a:solidFill>
                  <a:schemeClr val="dk1"/>
                </a:solidFill>
                <a:latin typeface="General Sans"/>
              </a:rPr>
              <a:t>Pak een vel papier voor jouw </a:t>
            </a:r>
            <a:r>
              <a:rPr lang="nl-NL" sz="2400" b="1" spc="-1" dirty="0">
                <a:solidFill>
                  <a:schemeClr val="dk1"/>
                </a:solidFill>
                <a:latin typeface="General Sans"/>
              </a:rPr>
              <a:t>persoonlijke waarden-canvas</a:t>
            </a:r>
            <a:r>
              <a:rPr lang="nl-NL" sz="2400" spc="-1" dirty="0">
                <a:solidFill>
                  <a:schemeClr val="dk1"/>
                </a:solidFill>
                <a:latin typeface="General Sans"/>
              </a:rPr>
              <a:t>.</a:t>
            </a:r>
            <a:endParaRPr lang="nl-NL" sz="2400" b="0" strike="noStrike" spc="-1" dirty="0">
              <a:solidFill>
                <a:srgbClr val="000000"/>
              </a:solidFill>
              <a:latin typeface="Calibri"/>
            </a:endParaRPr>
          </a:p>
          <a:p>
            <a:pPr marL="343080" indent="-343080" defTabSz="914400">
              <a:lnSpc>
                <a:spcPct val="90000"/>
              </a:lnSpc>
              <a:spcBef>
                <a:spcPts val="1001"/>
              </a:spcBef>
              <a:buClr>
                <a:srgbClr val="000000"/>
              </a:buClr>
              <a:buFont typeface="Arial"/>
              <a:buChar char="•"/>
            </a:pPr>
            <a:r>
              <a:rPr lang="nl-NL" sz="2400" spc="-1" dirty="0">
                <a:solidFill>
                  <a:schemeClr val="dk1"/>
                </a:solidFill>
                <a:latin typeface="General Sans"/>
              </a:rPr>
              <a:t>Schrijf</a:t>
            </a:r>
            <a:r>
              <a:rPr lang="nl-NL" sz="2400" b="0" spc="-1" dirty="0">
                <a:solidFill>
                  <a:schemeClr val="dk1"/>
                </a:solidFill>
                <a:latin typeface="General Sans"/>
              </a:rPr>
              <a:t> jouw </a:t>
            </a:r>
            <a:r>
              <a:rPr lang="nl-NL" sz="2400" b="1" spc="-1" dirty="0">
                <a:solidFill>
                  <a:schemeClr val="dk1"/>
                </a:solidFill>
                <a:latin typeface="General Sans"/>
              </a:rPr>
              <a:t>top 3</a:t>
            </a:r>
            <a:r>
              <a:rPr lang="nl-NL" sz="2400" b="0" spc="-1" dirty="0">
                <a:solidFill>
                  <a:schemeClr val="dk1"/>
                </a:solidFill>
                <a:latin typeface="General Sans"/>
              </a:rPr>
              <a:t> van persoonlijke waarden op. Wat vind jij belangrijk als het gaat om XR in het onderwijs of in het algemeen?</a:t>
            </a:r>
          </a:p>
          <a:p>
            <a:pPr marL="343080" indent="-343080" defTabSz="914400">
              <a:lnSpc>
                <a:spcPct val="90000"/>
              </a:lnSpc>
              <a:spcBef>
                <a:spcPts val="1001"/>
              </a:spcBef>
              <a:buClr>
                <a:srgbClr val="000000"/>
              </a:buClr>
              <a:buFont typeface="Arial"/>
              <a:buChar char="•"/>
            </a:pPr>
            <a:r>
              <a:rPr lang="nl-NL" sz="2400" strike="noStrike" spc="-1" dirty="0">
                <a:solidFill>
                  <a:schemeClr val="dk1"/>
                </a:solidFill>
                <a:latin typeface="General Sans"/>
              </a:rPr>
              <a:t>Formuleer </a:t>
            </a:r>
            <a:r>
              <a:rPr lang="nl-NL" sz="2400" b="1" spc="-1" dirty="0">
                <a:solidFill>
                  <a:schemeClr val="dk1"/>
                </a:solidFill>
                <a:latin typeface="General Sans"/>
              </a:rPr>
              <a:t>1 grote vraag </a:t>
            </a:r>
            <a:r>
              <a:rPr lang="nl-NL" sz="2400" spc="-1" dirty="0">
                <a:solidFill>
                  <a:schemeClr val="dk1"/>
                </a:solidFill>
                <a:latin typeface="General Sans"/>
              </a:rPr>
              <a:t>die je hebt over XR in het onderwijs en publieke waarden.</a:t>
            </a:r>
            <a:endParaRPr lang="nl-NL" sz="2400" b="0" strike="noStrike" spc="-1" dirty="0">
              <a:solidFill>
                <a:srgbClr val="000000"/>
              </a:solidFill>
              <a:latin typeface="Calibri"/>
            </a:endParaRPr>
          </a:p>
          <a:p>
            <a:pPr marL="343080" indent="-343080" defTabSz="914400">
              <a:lnSpc>
                <a:spcPct val="90000"/>
              </a:lnSpc>
              <a:spcBef>
                <a:spcPts val="1001"/>
              </a:spcBef>
              <a:buClr>
                <a:srgbClr val="000000"/>
              </a:buClr>
              <a:buFont typeface="Arial"/>
              <a:buChar char="•"/>
            </a:pPr>
            <a:r>
              <a:rPr lang="nl-NL" sz="2400" spc="-1" dirty="0">
                <a:solidFill>
                  <a:schemeClr val="dk1"/>
                </a:solidFill>
                <a:latin typeface="General Sans"/>
              </a:rPr>
              <a:t>Hou dit vel papier bij de hand.</a:t>
            </a:r>
            <a:endParaRPr lang="nl-NL" sz="2400" b="0" strike="noStrike" spc="-1" dirty="0">
              <a:solidFill>
                <a:srgbClr val="000000"/>
              </a:solidFill>
              <a:latin typeface="Calibri"/>
            </a:endParaRPr>
          </a:p>
        </p:txBody>
      </p:sp>
      <p:pic>
        <p:nvPicPr>
          <p:cNvPr id="2" name="Picture 1">
            <a:extLst>
              <a:ext uri="{FF2B5EF4-FFF2-40B4-BE49-F238E27FC236}">
                <a16:creationId xmlns:a16="http://schemas.microsoft.com/office/drawing/2014/main" id="{75D3D9AB-F3B5-9148-AB98-570953A362FC}"/>
              </a:ext>
            </a:extLst>
          </p:cNvPr>
          <p:cNvPicPr>
            <a:picLocks noChangeAspect="1"/>
          </p:cNvPicPr>
          <p:nvPr/>
        </p:nvPicPr>
        <p:blipFill>
          <a:blip r:embed="rId3"/>
          <a:srcRect l="2557" t="1658" r="2687" b="28877"/>
          <a:stretch/>
        </p:blipFill>
        <p:spPr>
          <a:xfrm>
            <a:off x="6257874" y="804027"/>
            <a:ext cx="5423763" cy="5632704"/>
          </a:xfrm>
          <a:prstGeom prst="roundRect">
            <a:avLst>
              <a:gd name="adj" fmla="val 2843"/>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PlaceHolder 1"/>
          <p:cNvSpPr>
            <a:spLocks noGrp="1"/>
          </p:cNvSpPr>
          <p:nvPr>
            <p:ph type="title"/>
          </p:nvPr>
        </p:nvSpPr>
        <p:spPr>
          <a:xfrm rot="16200000">
            <a:off x="-2561528" y="2928991"/>
            <a:ext cx="6858000" cy="1029960"/>
          </a:xfrm>
          <a:prstGeom prst="rect">
            <a:avLst/>
          </a:prstGeom>
          <a:noFill/>
          <a:ln w="0">
            <a:noFill/>
          </a:ln>
        </p:spPr>
        <p:txBody>
          <a:bodyPr lIns="91440" tIns="45720" rIns="91440" bIns="45720" anchor="ctr">
            <a:noAutofit/>
          </a:bodyPr>
          <a:lstStyle/>
          <a:p>
            <a:pPr algn="ctr"/>
            <a:r>
              <a:rPr lang="en-GB" sz="4000" b="1" spc="-1" dirty="0">
                <a:solidFill>
                  <a:schemeClr val="dk1"/>
                </a:solidFill>
                <a:latin typeface="General Sans Semibold"/>
              </a:rPr>
              <a:t>Hulp </a:t>
            </a:r>
            <a:r>
              <a:rPr lang="en-GB" sz="4000" b="1" spc="-1" dirty="0" err="1">
                <a:solidFill>
                  <a:schemeClr val="dk1"/>
                </a:solidFill>
                <a:latin typeface="General Sans Semibold"/>
              </a:rPr>
              <a:t>nodig</a:t>
            </a:r>
            <a:r>
              <a:rPr lang="en-GB" sz="4000" b="1" spc="-1" dirty="0">
                <a:solidFill>
                  <a:schemeClr val="dk1"/>
                </a:solidFill>
                <a:latin typeface="General Sans Semibold"/>
              </a:rPr>
              <a:t> </a:t>
            </a:r>
            <a:r>
              <a:rPr lang="en-GB" sz="4000" b="1" spc="-1" dirty="0" err="1">
                <a:solidFill>
                  <a:schemeClr val="dk1"/>
                </a:solidFill>
                <a:latin typeface="General Sans Semibold"/>
              </a:rPr>
              <a:t>bij</a:t>
            </a:r>
            <a:r>
              <a:rPr lang="en-GB" sz="4000" b="1" spc="-1" dirty="0">
                <a:solidFill>
                  <a:schemeClr val="dk1"/>
                </a:solidFill>
                <a:latin typeface="General Sans Semibold"/>
              </a:rPr>
              <a:t> de </a:t>
            </a:r>
            <a:r>
              <a:rPr lang="en-GB" sz="4000" b="1" spc="-1" dirty="0" err="1">
                <a:solidFill>
                  <a:schemeClr val="dk1"/>
                </a:solidFill>
                <a:latin typeface="General Sans Semibold"/>
              </a:rPr>
              <a:t>waarden</a:t>
            </a:r>
            <a:r>
              <a:rPr lang="en-GB" sz="4000" b="1" spc="-1" dirty="0">
                <a:solidFill>
                  <a:schemeClr val="dk1"/>
                </a:solidFill>
                <a:latin typeface="General Sans Semibold"/>
              </a:rPr>
              <a:t>?</a:t>
            </a:r>
            <a:endParaRPr lang="en-NL" sz="4000" b="0" strike="noStrike" spc="-1" dirty="0">
              <a:solidFill>
                <a:schemeClr val="dk1"/>
              </a:solidFill>
              <a:latin typeface="Calibri"/>
            </a:endParaRPr>
          </a:p>
        </p:txBody>
      </p:sp>
      <p:pic>
        <p:nvPicPr>
          <p:cNvPr id="3" name="Picture 2" descr="A colorful diagram with different colored triangles&#10;&#10;AI-generated content may be incorrect.">
            <a:extLst>
              <a:ext uri="{FF2B5EF4-FFF2-40B4-BE49-F238E27FC236}">
                <a16:creationId xmlns:a16="http://schemas.microsoft.com/office/drawing/2014/main" id="{16C5F108-EE3F-079D-2F65-361029015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5367" y="-204835"/>
            <a:ext cx="10266633" cy="729761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B85CC-6103-F114-9F89-0F440506B7A4}"/>
            </a:ext>
          </a:extLst>
        </p:cNvPr>
        <p:cNvGrpSpPr/>
        <p:nvPr/>
      </p:nvGrpSpPr>
      <p:grpSpPr>
        <a:xfrm>
          <a:off x="0" y="0"/>
          <a:ext cx="0" cy="0"/>
          <a:chOff x="0" y="0"/>
          <a:chExt cx="0" cy="0"/>
        </a:xfrm>
      </p:grpSpPr>
      <p:sp>
        <p:nvSpPr>
          <p:cNvPr id="2" name="PlaceHolder 1">
            <a:extLst>
              <a:ext uri="{FF2B5EF4-FFF2-40B4-BE49-F238E27FC236}">
                <a16:creationId xmlns:a16="http://schemas.microsoft.com/office/drawing/2014/main" id="{A79929E7-C83C-1E80-207C-A7DB1BF27766}"/>
              </a:ext>
            </a:extLst>
          </p:cNvPr>
          <p:cNvSpPr txBox="1">
            <a:spLocks/>
          </p:cNvSpPr>
          <p:nvPr/>
        </p:nvSpPr>
        <p:spPr>
          <a:xfrm>
            <a:off x="6246932" y="769128"/>
            <a:ext cx="5633510" cy="1364032"/>
          </a:xfrm>
          <a:prstGeom prst="rect">
            <a:avLst/>
          </a:prstGeom>
          <a:noFill/>
          <a:ln w="0">
            <a:noFill/>
          </a:ln>
        </p:spPr>
        <p:txBody>
          <a:bodyPr lIns="91440" tIns="45720" rIns="91440" bIns="4572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spc="-1" dirty="0">
                <a:solidFill>
                  <a:schemeClr val="dk1"/>
                </a:solidFill>
                <a:latin typeface="General Sans Semibold"/>
              </a:rPr>
              <a:t>Leg het </a:t>
            </a:r>
            <a:r>
              <a:rPr lang="en-GB" sz="2400" b="1" spc="-1" dirty="0" err="1">
                <a:solidFill>
                  <a:schemeClr val="dk1"/>
                </a:solidFill>
                <a:latin typeface="General Sans Semibold"/>
              </a:rPr>
              <a:t>persoonlijke</a:t>
            </a:r>
            <a:r>
              <a:rPr lang="en-GB" sz="2400" b="1" spc="-1" dirty="0">
                <a:solidFill>
                  <a:schemeClr val="dk1"/>
                </a:solidFill>
                <a:latin typeface="General Sans Semibold"/>
              </a:rPr>
              <a:t> </a:t>
            </a:r>
            <a:r>
              <a:rPr lang="en-GB" sz="2400" b="1" spc="-1" dirty="0" err="1">
                <a:solidFill>
                  <a:schemeClr val="dk1"/>
                </a:solidFill>
                <a:latin typeface="General Sans Semibold"/>
              </a:rPr>
              <a:t>profielformulier</a:t>
            </a:r>
            <a:r>
              <a:rPr lang="en-GB" sz="2400" b="1" spc="-1" dirty="0">
                <a:solidFill>
                  <a:schemeClr val="dk1"/>
                </a:solidFill>
                <a:latin typeface="General Sans Semibold"/>
              </a:rPr>
              <a:t> </a:t>
            </a:r>
            <a:r>
              <a:rPr lang="en-GB" sz="2400" b="1" spc="-1" dirty="0" err="1">
                <a:solidFill>
                  <a:schemeClr val="dk1"/>
                </a:solidFill>
                <a:latin typeface="General Sans Semibold"/>
              </a:rPr>
              <a:t>voorlopig</a:t>
            </a:r>
            <a:r>
              <a:rPr lang="en-GB" sz="2400" b="1" spc="-1" dirty="0">
                <a:solidFill>
                  <a:schemeClr val="dk1"/>
                </a:solidFill>
                <a:latin typeface="General Sans Semibold"/>
              </a:rPr>
              <a:t> even </a:t>
            </a:r>
            <a:r>
              <a:rPr lang="en-GB" sz="2400" b="1" spc="-1" dirty="0" err="1">
                <a:solidFill>
                  <a:schemeClr val="dk1"/>
                </a:solidFill>
                <a:latin typeface="General Sans Semibold"/>
              </a:rPr>
              <a:t>weg</a:t>
            </a:r>
            <a:r>
              <a:rPr lang="en-GB" sz="2400" b="1" spc="-1" dirty="0">
                <a:solidFill>
                  <a:schemeClr val="dk1"/>
                </a:solidFill>
                <a:latin typeface="General Sans Semibold"/>
              </a:rPr>
              <a:t>.</a:t>
            </a:r>
          </a:p>
          <a:p>
            <a:r>
              <a:rPr lang="en-GB" sz="2400" dirty="0" err="1"/>
              <a:t>Bewaar</a:t>
            </a:r>
            <a:r>
              <a:rPr lang="en-GB" sz="2400" dirty="0"/>
              <a:t> het voor later.</a:t>
            </a:r>
            <a:endParaRPr lang="en-NL" sz="2400" dirty="0"/>
          </a:p>
        </p:txBody>
      </p:sp>
      <p:pic>
        <p:nvPicPr>
          <p:cNvPr id="4" name="Picture 3">
            <a:extLst>
              <a:ext uri="{FF2B5EF4-FFF2-40B4-BE49-F238E27FC236}">
                <a16:creationId xmlns:a16="http://schemas.microsoft.com/office/drawing/2014/main" id="{68DA9072-482E-9FD3-E7CD-187845E6A8B8}"/>
              </a:ext>
            </a:extLst>
          </p:cNvPr>
          <p:cNvPicPr>
            <a:picLocks noChangeAspect="1"/>
          </p:cNvPicPr>
          <p:nvPr/>
        </p:nvPicPr>
        <p:blipFill>
          <a:blip r:embed="rId3"/>
          <a:srcRect l="2557" t="1658" r="2687" b="28877"/>
          <a:stretch/>
        </p:blipFill>
        <p:spPr>
          <a:xfrm>
            <a:off x="411863" y="769128"/>
            <a:ext cx="5423763" cy="5632704"/>
          </a:xfrm>
          <a:prstGeom prst="roundRect">
            <a:avLst>
              <a:gd name="adj" fmla="val 2843"/>
            </a:avLst>
          </a:prstGeom>
        </p:spPr>
      </p:pic>
      <p:pic>
        <p:nvPicPr>
          <p:cNvPr id="6" name="Graphic 5" descr="Arrow: Anti-clockwise curve outline">
            <a:extLst>
              <a:ext uri="{FF2B5EF4-FFF2-40B4-BE49-F238E27FC236}">
                <a16:creationId xmlns:a16="http://schemas.microsoft.com/office/drawing/2014/main" id="{801BFE37-607B-DFD1-B1AC-5D54563C5AB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8900000" flipH="1" flipV="1">
            <a:off x="6258486" y="2468625"/>
            <a:ext cx="2233708" cy="2233708"/>
          </a:xfrm>
          <a:prstGeom prst="rect">
            <a:avLst/>
          </a:prstGeom>
        </p:spPr>
      </p:pic>
      <p:pic>
        <p:nvPicPr>
          <p:cNvPr id="8" name="Graphic 7" descr="Open folder outline">
            <a:extLst>
              <a:ext uri="{FF2B5EF4-FFF2-40B4-BE49-F238E27FC236}">
                <a16:creationId xmlns:a16="http://schemas.microsoft.com/office/drawing/2014/main" id="{F77B4215-B6B4-4227-FD67-5E8FAAECCE8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15053" y="3071192"/>
            <a:ext cx="1989299" cy="1989299"/>
          </a:xfrm>
          <a:prstGeom prst="rect">
            <a:avLst/>
          </a:prstGeom>
        </p:spPr>
      </p:pic>
    </p:spTree>
    <p:extLst>
      <p:ext uri="{BB962C8B-B14F-4D97-AF65-F5344CB8AC3E}">
        <p14:creationId xmlns:p14="http://schemas.microsoft.com/office/powerpoint/2010/main" val="524442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ceHolder 2">
            <a:extLst>
              <a:ext uri="{FF2B5EF4-FFF2-40B4-BE49-F238E27FC236}">
                <a16:creationId xmlns:a16="http://schemas.microsoft.com/office/drawing/2014/main" id="{3CD34756-8936-DBC1-DFA9-966BD9E81437}"/>
              </a:ext>
            </a:extLst>
          </p:cNvPr>
          <p:cNvSpPr txBox="1">
            <a:spLocks/>
          </p:cNvSpPr>
          <p:nvPr/>
        </p:nvSpPr>
        <p:spPr>
          <a:xfrm>
            <a:off x="551122" y="2092801"/>
            <a:ext cx="4943880" cy="2738628"/>
          </a:xfrm>
          <a:prstGeom prst="rect">
            <a:avLst/>
          </a:prstGeom>
          <a:noFill/>
          <a:ln w="0">
            <a:noFill/>
          </a:ln>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3080" indent="-343080">
              <a:lnSpc>
                <a:spcPct val="100000"/>
              </a:lnSpc>
              <a:spcBef>
                <a:spcPts val="1001"/>
              </a:spcBef>
              <a:buClr>
                <a:srgbClr val="000000"/>
              </a:buClr>
              <a:buFont typeface="Arial"/>
              <a:buChar char="•"/>
            </a:pPr>
            <a:r>
              <a:rPr lang="en-GB" sz="2200" spc="-1" dirty="0">
                <a:solidFill>
                  <a:schemeClr val="dk1"/>
                </a:solidFill>
                <a:latin typeface="General Sans"/>
              </a:rPr>
              <a:t>Vorm </a:t>
            </a:r>
            <a:r>
              <a:rPr lang="en-GB" sz="2200" spc="-1" dirty="0" err="1">
                <a:solidFill>
                  <a:schemeClr val="dk1"/>
                </a:solidFill>
                <a:latin typeface="General Sans"/>
              </a:rPr>
              <a:t>groepen</a:t>
            </a:r>
            <a:r>
              <a:rPr lang="en-GB" sz="2200" spc="-1" dirty="0">
                <a:solidFill>
                  <a:schemeClr val="dk1"/>
                </a:solidFill>
                <a:latin typeface="General Sans"/>
              </a:rPr>
              <a:t> van 4 of 5 </a:t>
            </a:r>
            <a:r>
              <a:rPr lang="en-GB" sz="2200" spc="-1" dirty="0" err="1">
                <a:solidFill>
                  <a:schemeClr val="dk1"/>
                </a:solidFill>
                <a:latin typeface="General Sans"/>
              </a:rPr>
              <a:t>personen</a:t>
            </a:r>
            <a:r>
              <a:rPr lang="en-GB" sz="2200" spc="-1" dirty="0">
                <a:solidFill>
                  <a:schemeClr val="dk1"/>
                </a:solidFill>
                <a:latin typeface="General Sans"/>
              </a:rPr>
              <a:t>. </a:t>
            </a:r>
          </a:p>
          <a:p>
            <a:pPr marL="343080" indent="-343080">
              <a:lnSpc>
                <a:spcPct val="100000"/>
              </a:lnSpc>
              <a:spcBef>
                <a:spcPts val="1001"/>
              </a:spcBef>
              <a:buClr>
                <a:srgbClr val="000000"/>
              </a:buClr>
              <a:buFont typeface="Arial"/>
              <a:buChar char="•"/>
            </a:pPr>
            <a:r>
              <a:rPr lang="en-GB" sz="2200" spc="-1" dirty="0">
                <a:solidFill>
                  <a:schemeClr val="dk1"/>
                </a:solidFill>
                <a:latin typeface="General Sans"/>
              </a:rPr>
              <a:t>Neem 1 </a:t>
            </a:r>
            <a:r>
              <a:rPr lang="en-GB" sz="2200" spc="-1" dirty="0" err="1">
                <a:solidFill>
                  <a:schemeClr val="dk1"/>
                </a:solidFill>
                <a:latin typeface="General Sans"/>
              </a:rPr>
              <a:t>bedrijfskaart</a:t>
            </a:r>
            <a:r>
              <a:rPr lang="en-GB" sz="2200" spc="-1" dirty="0">
                <a:solidFill>
                  <a:schemeClr val="dk1"/>
                </a:solidFill>
                <a:latin typeface="General Sans"/>
              </a:rPr>
              <a:t>. </a:t>
            </a:r>
          </a:p>
          <a:p>
            <a:pPr marL="343080" indent="-343080">
              <a:lnSpc>
                <a:spcPct val="100000"/>
              </a:lnSpc>
              <a:spcBef>
                <a:spcPts val="1001"/>
              </a:spcBef>
              <a:buClr>
                <a:srgbClr val="000000"/>
              </a:buClr>
              <a:buFont typeface="Arial"/>
              <a:buChar char="•"/>
            </a:pPr>
            <a:r>
              <a:rPr lang="en-GB" sz="2200" spc="-1" dirty="0">
                <a:solidFill>
                  <a:schemeClr val="dk1"/>
                </a:solidFill>
                <a:latin typeface="General Sans"/>
              </a:rPr>
              <a:t>Lees de </a:t>
            </a:r>
            <a:r>
              <a:rPr lang="en-GB" sz="2200" spc="-1" dirty="0" err="1">
                <a:solidFill>
                  <a:schemeClr val="dk1"/>
                </a:solidFill>
                <a:latin typeface="General Sans"/>
              </a:rPr>
              <a:t>bedrijfskaart</a:t>
            </a:r>
            <a:r>
              <a:rPr lang="en-GB" sz="2200" spc="-1" dirty="0">
                <a:solidFill>
                  <a:schemeClr val="dk1"/>
                </a:solidFill>
                <a:latin typeface="General Sans"/>
              </a:rPr>
              <a:t> voor </a:t>
            </a:r>
            <a:r>
              <a:rPr lang="en-GB" sz="2200" spc="-1" dirty="0" err="1">
                <a:solidFill>
                  <a:schemeClr val="dk1"/>
                </a:solidFill>
                <a:latin typeface="General Sans"/>
              </a:rPr>
              <a:t>aan</a:t>
            </a:r>
            <a:r>
              <a:rPr lang="en-GB" sz="2200" spc="-1" dirty="0">
                <a:solidFill>
                  <a:schemeClr val="dk1"/>
                </a:solidFill>
                <a:latin typeface="General Sans"/>
              </a:rPr>
              <a:t> je team. </a:t>
            </a:r>
          </a:p>
          <a:p>
            <a:pPr marL="800280" lvl="1" indent="-343080">
              <a:lnSpc>
                <a:spcPct val="100000"/>
              </a:lnSpc>
              <a:spcBef>
                <a:spcPts val="1001"/>
              </a:spcBef>
              <a:buClr>
                <a:srgbClr val="000000"/>
              </a:buClr>
              <a:buFont typeface="Arial"/>
              <a:buChar char="•"/>
            </a:pPr>
            <a:r>
              <a:rPr lang="en-GB" sz="1800" spc="-1" dirty="0">
                <a:solidFill>
                  <a:schemeClr val="dk1"/>
                </a:solidFill>
                <a:latin typeface="General Sans"/>
              </a:rPr>
              <a:t>Begin met “</a:t>
            </a:r>
            <a:r>
              <a:rPr lang="en-GB" sz="1800" spc="-1" dirty="0" err="1">
                <a:solidFill>
                  <a:schemeClr val="dk1"/>
                </a:solidFill>
                <a:latin typeface="General Sans"/>
              </a:rPr>
              <a:t>Wij</a:t>
            </a:r>
            <a:r>
              <a:rPr lang="en-GB" sz="1800" spc="-1" dirty="0">
                <a:solidFill>
                  <a:schemeClr val="dk1"/>
                </a:solidFill>
                <a:latin typeface="General Sans"/>
              </a:rPr>
              <a:t> </a:t>
            </a:r>
            <a:r>
              <a:rPr lang="en-GB" sz="1800" spc="-1" dirty="0" err="1">
                <a:solidFill>
                  <a:schemeClr val="dk1"/>
                </a:solidFill>
                <a:latin typeface="General Sans"/>
              </a:rPr>
              <a:t>werken</a:t>
            </a:r>
            <a:r>
              <a:rPr lang="en-GB" sz="1800" spc="-1" dirty="0">
                <a:solidFill>
                  <a:schemeClr val="dk1"/>
                </a:solidFill>
                <a:latin typeface="General Sans"/>
              </a:rPr>
              <a:t> </a:t>
            </a:r>
            <a:r>
              <a:rPr lang="en-GB" sz="1800" spc="-1" dirty="0" err="1">
                <a:solidFill>
                  <a:schemeClr val="dk1"/>
                </a:solidFill>
                <a:latin typeface="General Sans"/>
              </a:rPr>
              <a:t>bij</a:t>
            </a:r>
            <a:r>
              <a:rPr lang="en-GB" sz="1800" spc="-1" dirty="0">
                <a:solidFill>
                  <a:schemeClr val="dk1"/>
                </a:solidFill>
                <a:latin typeface="General Sans"/>
              </a:rPr>
              <a:t>...” </a:t>
            </a:r>
            <a:endParaRPr lang="en-NL" sz="1800" b="0" strike="noStrike" spc="-1" dirty="0">
              <a:solidFill>
                <a:schemeClr val="dk1"/>
              </a:solidFill>
              <a:latin typeface="General Sans"/>
            </a:endParaRPr>
          </a:p>
        </p:txBody>
      </p:sp>
      <p:sp>
        <p:nvSpPr>
          <p:cNvPr id="4" name="PlaceHolder 1">
            <a:extLst>
              <a:ext uri="{FF2B5EF4-FFF2-40B4-BE49-F238E27FC236}">
                <a16:creationId xmlns:a16="http://schemas.microsoft.com/office/drawing/2014/main" id="{95683222-21F2-C320-EF70-ADC02C1724E3}"/>
              </a:ext>
            </a:extLst>
          </p:cNvPr>
          <p:cNvSpPr txBox="1">
            <a:spLocks/>
          </p:cNvSpPr>
          <p:nvPr/>
        </p:nvSpPr>
        <p:spPr>
          <a:xfrm>
            <a:off x="551122" y="903612"/>
            <a:ext cx="4797773" cy="478085"/>
          </a:xfrm>
          <a:prstGeom prst="rect">
            <a:avLst/>
          </a:prstGeom>
          <a:noFill/>
          <a:ln w="0">
            <a:noFill/>
          </a:ln>
        </p:spPr>
        <p:txBody>
          <a:bodyPr lIns="91440" tIns="45720" rIns="91440" bIns="4572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L" sz="3600" b="1" strike="noStrike" spc="-1" dirty="0">
                <a:solidFill>
                  <a:schemeClr val="dk1"/>
                </a:solidFill>
                <a:latin typeface="General Sans Semibold"/>
              </a:rPr>
              <a:t>Group Phase – </a:t>
            </a:r>
            <a:r>
              <a:rPr lang="en-NL" sz="3600" b="1" strike="noStrike" spc="-1" dirty="0">
                <a:solidFill>
                  <a:srgbClr val="DD784B"/>
                </a:solidFill>
                <a:latin typeface="General Sans Semibold"/>
              </a:rPr>
              <a:t>3 Min</a:t>
            </a:r>
            <a:endParaRPr lang="en-NL" sz="3600" spc="-1" dirty="0">
              <a:solidFill>
                <a:schemeClr val="accent2">
                  <a:lumMod val="75000"/>
                </a:schemeClr>
              </a:solidFill>
              <a:latin typeface="Calibri"/>
            </a:endParaRPr>
          </a:p>
        </p:txBody>
      </p:sp>
      <p:pic>
        <p:nvPicPr>
          <p:cNvPr id="5" name="Graphic 4" descr="Group success with solid fill">
            <a:extLst>
              <a:ext uri="{FF2B5EF4-FFF2-40B4-BE49-F238E27FC236}">
                <a16:creationId xmlns:a16="http://schemas.microsoft.com/office/drawing/2014/main" id="{7B3DEAC2-6363-523C-66AF-02198667C8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43107" y="1381697"/>
            <a:ext cx="4244454" cy="387697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ceHolder 2">
            <a:extLst>
              <a:ext uri="{FF2B5EF4-FFF2-40B4-BE49-F238E27FC236}">
                <a16:creationId xmlns:a16="http://schemas.microsoft.com/office/drawing/2014/main" id="{70ACF347-738A-3905-859E-BBD8CF4C62BF}"/>
              </a:ext>
            </a:extLst>
          </p:cNvPr>
          <p:cNvSpPr txBox="1">
            <a:spLocks/>
          </p:cNvSpPr>
          <p:nvPr/>
        </p:nvSpPr>
        <p:spPr>
          <a:xfrm>
            <a:off x="551123" y="2092801"/>
            <a:ext cx="4943880" cy="2738628"/>
          </a:xfrm>
          <a:prstGeom prst="rect">
            <a:avLst/>
          </a:prstGeom>
          <a:noFill/>
          <a:ln w="0">
            <a:noFill/>
          </a:ln>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3080" indent="-343080">
              <a:lnSpc>
                <a:spcPct val="100000"/>
              </a:lnSpc>
              <a:spcBef>
                <a:spcPts val="1001"/>
              </a:spcBef>
              <a:buClr>
                <a:srgbClr val="000000"/>
              </a:buClr>
              <a:buFont typeface="Arial"/>
              <a:buChar char="•"/>
            </a:pPr>
            <a:r>
              <a:rPr lang="en-GB" sz="2200" spc="-1" dirty="0" err="1">
                <a:solidFill>
                  <a:schemeClr val="dk1"/>
                </a:solidFill>
                <a:latin typeface="General Sans"/>
                <a:ea typeface="Geneva"/>
              </a:rPr>
              <a:t>Spelleider</a:t>
            </a:r>
            <a:r>
              <a:rPr lang="en-GB" sz="2200" spc="-1" dirty="0">
                <a:solidFill>
                  <a:schemeClr val="dk1"/>
                </a:solidFill>
                <a:latin typeface="General Sans"/>
                <a:ea typeface="Geneva"/>
              </a:rPr>
              <a:t>: Deel de </a:t>
            </a:r>
            <a:r>
              <a:rPr lang="en-GB" sz="2200" spc="-1" dirty="0" err="1">
                <a:solidFill>
                  <a:schemeClr val="dk1"/>
                </a:solidFill>
                <a:latin typeface="General Sans"/>
                <a:ea typeface="Geneva"/>
              </a:rPr>
              <a:t>rolkaarten</a:t>
            </a:r>
            <a:r>
              <a:rPr lang="en-GB" sz="2200" spc="-1" dirty="0">
                <a:solidFill>
                  <a:schemeClr val="dk1"/>
                </a:solidFill>
                <a:latin typeface="General Sans"/>
                <a:ea typeface="Geneva"/>
              </a:rPr>
              <a:t> </a:t>
            </a:r>
            <a:r>
              <a:rPr lang="en-GB" sz="2200" spc="-1" dirty="0" err="1">
                <a:solidFill>
                  <a:schemeClr val="dk1"/>
                </a:solidFill>
                <a:latin typeface="General Sans"/>
                <a:ea typeface="Geneva"/>
              </a:rPr>
              <a:t>uit</a:t>
            </a:r>
            <a:r>
              <a:rPr lang="en-GB" sz="2200" spc="-1" dirty="0">
                <a:solidFill>
                  <a:schemeClr val="dk1"/>
                </a:solidFill>
                <a:latin typeface="General Sans"/>
                <a:ea typeface="Geneva"/>
              </a:rPr>
              <a:t>.</a:t>
            </a:r>
          </a:p>
          <a:p>
            <a:pPr marL="343080" indent="-343080">
              <a:lnSpc>
                <a:spcPct val="100000"/>
              </a:lnSpc>
              <a:spcBef>
                <a:spcPts val="1001"/>
              </a:spcBef>
              <a:buClr>
                <a:srgbClr val="000000"/>
              </a:buClr>
              <a:buFont typeface="Arial"/>
              <a:buChar char="•"/>
            </a:pPr>
            <a:r>
              <a:rPr lang="en-GB" sz="2200" spc="-1" dirty="0">
                <a:solidFill>
                  <a:schemeClr val="dk1"/>
                </a:solidFill>
                <a:latin typeface="General Sans"/>
                <a:ea typeface="Geneva"/>
              </a:rPr>
              <a:t>Deel je </a:t>
            </a:r>
            <a:r>
              <a:rPr lang="en-GB" sz="2200" spc="-1" dirty="0" err="1">
                <a:solidFill>
                  <a:schemeClr val="dk1"/>
                </a:solidFill>
                <a:latin typeface="General Sans"/>
                <a:ea typeface="Geneva"/>
              </a:rPr>
              <a:t>rol</a:t>
            </a:r>
            <a:r>
              <a:rPr lang="en-GB" sz="2200" spc="-1" dirty="0">
                <a:solidFill>
                  <a:schemeClr val="dk1"/>
                </a:solidFill>
                <a:latin typeface="General Sans"/>
                <a:ea typeface="Geneva"/>
              </a:rPr>
              <a:t> met de </a:t>
            </a:r>
            <a:r>
              <a:rPr lang="en-GB" sz="2200" spc="-1" dirty="0" err="1">
                <a:solidFill>
                  <a:schemeClr val="dk1"/>
                </a:solidFill>
                <a:latin typeface="General Sans"/>
                <a:ea typeface="Geneva"/>
              </a:rPr>
              <a:t>anderen</a:t>
            </a:r>
            <a:r>
              <a:rPr lang="en-GB" sz="2200" spc="-1" dirty="0">
                <a:solidFill>
                  <a:schemeClr val="dk1"/>
                </a:solidFill>
                <a:latin typeface="General Sans"/>
                <a:ea typeface="Geneva"/>
              </a:rPr>
              <a:t> in je </a:t>
            </a:r>
            <a:r>
              <a:rPr lang="en-GB" sz="2200" spc="-1" dirty="0" err="1">
                <a:solidFill>
                  <a:schemeClr val="dk1"/>
                </a:solidFill>
                <a:latin typeface="General Sans"/>
                <a:ea typeface="Geneva"/>
              </a:rPr>
              <a:t>bedrijf</a:t>
            </a:r>
            <a:r>
              <a:rPr lang="en-GB" sz="2200" spc="-1" dirty="0">
                <a:solidFill>
                  <a:schemeClr val="dk1"/>
                </a:solidFill>
                <a:latin typeface="General Sans"/>
                <a:ea typeface="Geneva"/>
              </a:rPr>
              <a:t>.</a:t>
            </a:r>
          </a:p>
          <a:p>
            <a:pPr marL="343080" indent="-343080">
              <a:lnSpc>
                <a:spcPct val="100000"/>
              </a:lnSpc>
              <a:spcBef>
                <a:spcPts val="1001"/>
              </a:spcBef>
              <a:buClr>
                <a:srgbClr val="000000"/>
              </a:buClr>
              <a:buFont typeface="Arial"/>
              <a:buChar char="•"/>
            </a:pPr>
            <a:r>
              <a:rPr lang="en-GB" sz="2200" spc="-1" dirty="0">
                <a:solidFill>
                  <a:schemeClr val="dk1"/>
                </a:solidFill>
                <a:latin typeface="General Sans"/>
                <a:ea typeface="Geneva"/>
              </a:rPr>
              <a:t>Zorg </a:t>
            </a:r>
            <a:r>
              <a:rPr lang="en-GB" sz="2200" spc="-1" dirty="0" err="1">
                <a:solidFill>
                  <a:schemeClr val="dk1"/>
                </a:solidFill>
                <a:latin typeface="General Sans"/>
                <a:ea typeface="Geneva"/>
              </a:rPr>
              <a:t>ervoor</a:t>
            </a:r>
            <a:r>
              <a:rPr lang="en-GB" sz="2200" spc="-1" dirty="0">
                <a:solidFill>
                  <a:schemeClr val="dk1"/>
                </a:solidFill>
                <a:latin typeface="General Sans"/>
                <a:ea typeface="Geneva"/>
              </a:rPr>
              <a:t> </a:t>
            </a:r>
            <a:r>
              <a:rPr lang="en-GB" sz="2200" spc="-1" dirty="0" err="1">
                <a:solidFill>
                  <a:schemeClr val="dk1"/>
                </a:solidFill>
                <a:latin typeface="General Sans"/>
                <a:ea typeface="Geneva"/>
              </a:rPr>
              <a:t>dat</a:t>
            </a:r>
            <a:r>
              <a:rPr lang="en-GB" sz="2200" spc="-1" dirty="0">
                <a:solidFill>
                  <a:schemeClr val="dk1"/>
                </a:solidFill>
                <a:latin typeface="General Sans"/>
                <a:ea typeface="Geneva"/>
              </a:rPr>
              <a:t> je je </a:t>
            </a:r>
            <a:r>
              <a:rPr lang="en-GB" sz="2200" spc="-1" dirty="0" err="1">
                <a:solidFill>
                  <a:schemeClr val="dk1"/>
                </a:solidFill>
                <a:latin typeface="General Sans"/>
                <a:ea typeface="Geneva"/>
              </a:rPr>
              <a:t>rol</a:t>
            </a:r>
            <a:r>
              <a:rPr lang="en-GB" sz="2200" spc="-1" dirty="0">
                <a:solidFill>
                  <a:schemeClr val="dk1"/>
                </a:solidFill>
                <a:latin typeface="General Sans"/>
                <a:ea typeface="Geneva"/>
              </a:rPr>
              <a:t> </a:t>
            </a:r>
            <a:r>
              <a:rPr lang="en-GB" sz="2200" spc="-1" dirty="0" err="1">
                <a:solidFill>
                  <a:schemeClr val="dk1"/>
                </a:solidFill>
                <a:latin typeface="General Sans"/>
                <a:ea typeface="Geneva"/>
              </a:rPr>
              <a:t>uitspreekt</a:t>
            </a:r>
            <a:r>
              <a:rPr lang="en-GB" sz="2200" spc="-1" dirty="0">
                <a:solidFill>
                  <a:schemeClr val="dk1"/>
                </a:solidFill>
                <a:latin typeface="General Sans"/>
                <a:ea typeface="Geneva"/>
              </a:rPr>
              <a:t>.</a:t>
            </a:r>
          </a:p>
          <a:p>
            <a:pPr marL="800280" lvl="1" indent="-343080">
              <a:lnSpc>
                <a:spcPct val="100000"/>
              </a:lnSpc>
              <a:spcBef>
                <a:spcPts val="1001"/>
              </a:spcBef>
              <a:buClr>
                <a:srgbClr val="000000"/>
              </a:buClr>
              <a:buFont typeface="Arial"/>
              <a:buChar char="•"/>
            </a:pPr>
            <a:r>
              <a:rPr lang="en-GB" sz="1800" spc="-1" dirty="0">
                <a:solidFill>
                  <a:schemeClr val="dk1"/>
                </a:solidFill>
                <a:latin typeface="General Sans"/>
                <a:ea typeface="Geneva"/>
              </a:rPr>
              <a:t>Deel </a:t>
            </a:r>
            <a:r>
              <a:rPr lang="en-GB" sz="1800" spc="-1" dirty="0" err="1">
                <a:solidFill>
                  <a:schemeClr val="dk1"/>
                </a:solidFill>
                <a:latin typeface="General Sans"/>
                <a:ea typeface="Geneva"/>
              </a:rPr>
              <a:t>waar</a:t>
            </a:r>
            <a:r>
              <a:rPr lang="en-GB" sz="1800" spc="-1" dirty="0">
                <a:solidFill>
                  <a:schemeClr val="dk1"/>
                </a:solidFill>
                <a:latin typeface="General Sans"/>
                <a:ea typeface="Geneva"/>
              </a:rPr>
              <a:t> je personage in </a:t>
            </a:r>
            <a:r>
              <a:rPr lang="en-GB" sz="1800" spc="-1" dirty="0" err="1">
                <a:solidFill>
                  <a:schemeClr val="dk1"/>
                </a:solidFill>
                <a:latin typeface="General Sans"/>
                <a:ea typeface="Geneva"/>
              </a:rPr>
              <a:t>gelooft</a:t>
            </a:r>
            <a:r>
              <a:rPr lang="en-GB" sz="1800" spc="-1" dirty="0">
                <a:solidFill>
                  <a:schemeClr val="dk1"/>
                </a:solidFill>
                <a:latin typeface="General Sans"/>
                <a:ea typeface="Geneva"/>
              </a:rPr>
              <a:t>.</a:t>
            </a:r>
            <a:endParaRPr lang="en-NL" sz="1400" b="0" strike="noStrike" spc="-1" dirty="0">
              <a:solidFill>
                <a:schemeClr val="dk1"/>
              </a:solidFill>
              <a:latin typeface="General Sans"/>
            </a:endParaRPr>
          </a:p>
        </p:txBody>
      </p:sp>
      <p:sp>
        <p:nvSpPr>
          <p:cNvPr id="4" name="PlaceHolder 1">
            <a:extLst>
              <a:ext uri="{FF2B5EF4-FFF2-40B4-BE49-F238E27FC236}">
                <a16:creationId xmlns:a16="http://schemas.microsoft.com/office/drawing/2014/main" id="{7365ACDE-E3C8-C5A9-B9E4-BE08991E3873}"/>
              </a:ext>
            </a:extLst>
          </p:cNvPr>
          <p:cNvSpPr txBox="1">
            <a:spLocks/>
          </p:cNvSpPr>
          <p:nvPr/>
        </p:nvSpPr>
        <p:spPr>
          <a:xfrm>
            <a:off x="551122" y="903612"/>
            <a:ext cx="4797773" cy="478085"/>
          </a:xfrm>
          <a:prstGeom prst="rect">
            <a:avLst/>
          </a:prstGeom>
          <a:noFill/>
          <a:ln w="0">
            <a:noFill/>
          </a:ln>
        </p:spPr>
        <p:txBody>
          <a:bodyPr lIns="91440" tIns="45720" rIns="91440" bIns="4572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L" sz="3600" b="1" strike="noStrike" spc="-1" dirty="0">
                <a:solidFill>
                  <a:schemeClr val="dk1"/>
                </a:solidFill>
                <a:latin typeface="General Sans Semibold"/>
              </a:rPr>
              <a:t>Group Phase – </a:t>
            </a:r>
            <a:r>
              <a:rPr lang="en-US" sz="3600" b="1" strike="noStrike" spc="-1" dirty="0">
                <a:solidFill>
                  <a:srgbClr val="DD784B"/>
                </a:solidFill>
                <a:latin typeface="General Sans Semibold"/>
              </a:rPr>
              <a:t>5</a:t>
            </a:r>
            <a:r>
              <a:rPr lang="en-NL" sz="3600" b="1" strike="noStrike" spc="-1" dirty="0">
                <a:solidFill>
                  <a:srgbClr val="DD784B"/>
                </a:solidFill>
                <a:latin typeface="General Sans Semibold"/>
              </a:rPr>
              <a:t> Min</a:t>
            </a:r>
            <a:endParaRPr lang="en-NL" sz="3600" spc="-1" dirty="0">
              <a:solidFill>
                <a:schemeClr val="accent2">
                  <a:lumMod val="75000"/>
                </a:schemeClr>
              </a:solidFill>
              <a:latin typeface="Calibri"/>
            </a:endParaRPr>
          </a:p>
        </p:txBody>
      </p:sp>
      <p:pic>
        <p:nvPicPr>
          <p:cNvPr id="6" name="Picture 5" descr="A person with a light bulb and a light bulb&#10;&#10;AI-generated content may be incorrect.">
            <a:extLst>
              <a:ext uri="{FF2B5EF4-FFF2-40B4-BE49-F238E27FC236}">
                <a16:creationId xmlns:a16="http://schemas.microsoft.com/office/drawing/2014/main" id="{4A12C5B4-85C3-3EDA-2172-CF03D0CBAEA1}"/>
              </a:ext>
            </a:extLst>
          </p:cNvPr>
          <p:cNvPicPr>
            <a:picLocks noChangeAspect="1"/>
          </p:cNvPicPr>
          <p:nvPr/>
        </p:nvPicPr>
        <p:blipFill>
          <a:blip r:embed="rId3" cstate="print">
            <a:extLst>
              <a:ext uri="{28A0092B-C50C-407E-A947-70E740481C1C}">
                <a14:useLocalDpi xmlns:a14="http://schemas.microsoft.com/office/drawing/2010/main" val="0"/>
              </a:ext>
            </a:extLst>
          </a:blip>
          <a:srcRect t="180" b="440"/>
          <a:stretch/>
        </p:blipFill>
        <p:spPr>
          <a:xfrm>
            <a:off x="7515867" y="903612"/>
            <a:ext cx="2926792" cy="4981432"/>
          </a:xfrm>
          <a:prstGeom prst="roundRect">
            <a:avLst>
              <a:gd name="adj" fmla="val 6908"/>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ith a calculator and a calculator&#10;&#10;AI-generated content may be incorrect.">
            <a:extLst>
              <a:ext uri="{FF2B5EF4-FFF2-40B4-BE49-F238E27FC236}">
                <a16:creationId xmlns:a16="http://schemas.microsoft.com/office/drawing/2014/main" id="{A10C6849-B6FE-FE71-C9F0-2444DC0FAB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5363" y="1088136"/>
            <a:ext cx="2772906" cy="4709160"/>
          </a:xfrm>
          <a:prstGeom prst="roundRect">
            <a:avLst>
              <a:gd name="adj" fmla="val 8515"/>
            </a:avLst>
          </a:prstGeom>
        </p:spPr>
      </p:pic>
      <p:sp>
        <p:nvSpPr>
          <p:cNvPr id="5" name="Rounded Rectangle 4">
            <a:extLst>
              <a:ext uri="{FF2B5EF4-FFF2-40B4-BE49-F238E27FC236}">
                <a16:creationId xmlns:a16="http://schemas.microsoft.com/office/drawing/2014/main" id="{9C90D278-42A1-5D11-D9EF-B6C1538A505C}"/>
              </a:ext>
            </a:extLst>
          </p:cNvPr>
          <p:cNvSpPr/>
          <p:nvPr/>
        </p:nvSpPr>
        <p:spPr>
          <a:xfrm>
            <a:off x="9141725" y="844296"/>
            <a:ext cx="2772907" cy="1554480"/>
          </a:xfrm>
          <a:prstGeom prst="roundRect">
            <a:avLst/>
          </a:prstGeom>
          <a:solidFill>
            <a:srgbClr val="DD784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t>Polder Perspectives XR is </a:t>
            </a:r>
            <a:r>
              <a:rPr lang="en-GB" b="1" dirty="0" err="1"/>
              <a:t>een</a:t>
            </a:r>
            <a:r>
              <a:rPr lang="en-GB" b="1" dirty="0"/>
              <a:t> </a:t>
            </a:r>
            <a:r>
              <a:rPr lang="en-GB" b="1" dirty="0" err="1"/>
              <a:t>rollenspel</a:t>
            </a:r>
            <a:r>
              <a:rPr lang="en-GB" b="1" dirty="0"/>
              <a:t>.</a:t>
            </a:r>
            <a:endParaRPr lang="en-NL" b="1" dirty="0"/>
          </a:p>
        </p:txBody>
      </p:sp>
      <p:sp>
        <p:nvSpPr>
          <p:cNvPr id="6" name="Rounded Rectangle 5">
            <a:extLst>
              <a:ext uri="{FF2B5EF4-FFF2-40B4-BE49-F238E27FC236}">
                <a16:creationId xmlns:a16="http://schemas.microsoft.com/office/drawing/2014/main" id="{04B90E17-0595-2FDB-5135-73A566339E40}"/>
              </a:ext>
            </a:extLst>
          </p:cNvPr>
          <p:cNvSpPr/>
          <p:nvPr/>
        </p:nvSpPr>
        <p:spPr>
          <a:xfrm>
            <a:off x="9141725" y="2587752"/>
            <a:ext cx="2772907" cy="1554480"/>
          </a:xfrm>
          <a:prstGeom prst="roundRect">
            <a:avLst/>
          </a:prstGeom>
          <a:solidFill>
            <a:srgbClr val="DD784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err="1"/>
              <a:t>Iedereen</a:t>
            </a:r>
            <a:r>
              <a:rPr lang="en-GB" b="1" dirty="0"/>
              <a:t> </a:t>
            </a:r>
            <a:r>
              <a:rPr lang="en-GB" b="1" dirty="0" err="1"/>
              <a:t>speelt</a:t>
            </a:r>
            <a:r>
              <a:rPr lang="en-GB" b="1" dirty="0"/>
              <a:t> </a:t>
            </a:r>
            <a:r>
              <a:rPr lang="en-GB" b="1" dirty="0" err="1"/>
              <a:t>een</a:t>
            </a:r>
            <a:r>
              <a:rPr lang="en-GB" b="1" dirty="0"/>
              <a:t> </a:t>
            </a:r>
            <a:r>
              <a:rPr lang="en-GB" b="1" dirty="0" err="1"/>
              <a:t>rol</a:t>
            </a:r>
            <a:r>
              <a:rPr lang="en-GB" b="1" dirty="0"/>
              <a:t> in </a:t>
            </a:r>
            <a:r>
              <a:rPr lang="en-GB" b="1" dirty="0" err="1"/>
              <a:t>een</a:t>
            </a:r>
            <a:r>
              <a:rPr lang="en-GB" b="1" dirty="0"/>
              <a:t> </a:t>
            </a:r>
            <a:r>
              <a:rPr lang="en-GB" b="1" dirty="0" err="1"/>
              <a:t>bedrijf</a:t>
            </a:r>
            <a:r>
              <a:rPr lang="en-GB" b="1" dirty="0"/>
              <a:t>. </a:t>
            </a:r>
            <a:endParaRPr lang="en-NL" b="1" dirty="0"/>
          </a:p>
        </p:txBody>
      </p:sp>
      <p:sp>
        <p:nvSpPr>
          <p:cNvPr id="7" name="Rounded Rectangle 6">
            <a:extLst>
              <a:ext uri="{FF2B5EF4-FFF2-40B4-BE49-F238E27FC236}">
                <a16:creationId xmlns:a16="http://schemas.microsoft.com/office/drawing/2014/main" id="{20D3508E-0643-F113-D7E5-3969FDE57D21}"/>
              </a:ext>
            </a:extLst>
          </p:cNvPr>
          <p:cNvSpPr/>
          <p:nvPr/>
        </p:nvSpPr>
        <p:spPr>
          <a:xfrm>
            <a:off x="9141725" y="4331208"/>
            <a:ext cx="2772907" cy="1554480"/>
          </a:xfrm>
          <a:prstGeom prst="roundRect">
            <a:avLst/>
          </a:prstGeom>
          <a:solidFill>
            <a:srgbClr val="DD784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t>Neem </a:t>
            </a:r>
            <a:r>
              <a:rPr lang="en-GB" b="1" dirty="0" err="1"/>
              <a:t>deze</a:t>
            </a:r>
            <a:r>
              <a:rPr lang="en-GB" b="1" dirty="0"/>
              <a:t> </a:t>
            </a:r>
            <a:r>
              <a:rPr lang="en-GB" b="1" dirty="0" err="1"/>
              <a:t>functie</a:t>
            </a:r>
            <a:r>
              <a:rPr lang="en-GB" b="1" dirty="0"/>
              <a:t> op je om </a:t>
            </a:r>
            <a:r>
              <a:rPr lang="en-GB" b="1" dirty="0" err="1"/>
              <a:t>een</a:t>
            </a:r>
            <a:r>
              <a:rPr lang="en-GB" b="1" dirty="0"/>
              <a:t> product </a:t>
            </a:r>
            <a:r>
              <a:rPr lang="en-GB" b="1" dirty="0" err="1"/>
              <a:t>te</a:t>
            </a:r>
            <a:r>
              <a:rPr lang="en-GB" b="1" dirty="0"/>
              <a:t> </a:t>
            </a:r>
            <a:r>
              <a:rPr lang="en-GB" b="1" dirty="0" err="1"/>
              <a:t>helpen</a:t>
            </a:r>
            <a:r>
              <a:rPr lang="en-GB" b="1" dirty="0"/>
              <a:t> </a:t>
            </a:r>
            <a:r>
              <a:rPr lang="en-GB" b="1" dirty="0" err="1"/>
              <a:t>vormgeven</a:t>
            </a:r>
            <a:r>
              <a:rPr lang="en-GB" b="1" dirty="0"/>
              <a:t> met de </a:t>
            </a:r>
            <a:r>
              <a:rPr lang="en-GB" b="1" dirty="0" err="1"/>
              <a:t>waarden</a:t>
            </a:r>
            <a:r>
              <a:rPr lang="en-GB" b="1" dirty="0"/>
              <a:t> van </a:t>
            </a:r>
            <a:r>
              <a:rPr lang="en-GB" b="1" dirty="0" err="1"/>
              <a:t>iemand</a:t>
            </a:r>
            <a:r>
              <a:rPr lang="en-GB" b="1" dirty="0"/>
              <a:t> </a:t>
            </a:r>
            <a:r>
              <a:rPr lang="en-GB" b="1" dirty="0" err="1"/>
              <a:t>anders</a:t>
            </a:r>
            <a:r>
              <a:rPr lang="en-GB" b="1" dirty="0"/>
              <a:t> in </a:t>
            </a:r>
            <a:r>
              <a:rPr lang="en-GB" b="1" dirty="0" err="1"/>
              <a:t>gedachten</a:t>
            </a:r>
            <a:r>
              <a:rPr lang="en-GB" b="1" dirty="0"/>
              <a:t>.</a:t>
            </a:r>
            <a:endParaRPr lang="en-NL" b="1" dirty="0"/>
          </a:p>
        </p:txBody>
      </p:sp>
      <p:sp>
        <p:nvSpPr>
          <p:cNvPr id="9" name="Rounded Rectangle 8">
            <a:extLst>
              <a:ext uri="{FF2B5EF4-FFF2-40B4-BE49-F238E27FC236}">
                <a16:creationId xmlns:a16="http://schemas.microsoft.com/office/drawing/2014/main" id="{913F5074-3DB2-EA1C-3B93-A262F22D480E}"/>
              </a:ext>
            </a:extLst>
          </p:cNvPr>
          <p:cNvSpPr/>
          <p:nvPr/>
        </p:nvSpPr>
        <p:spPr>
          <a:xfrm>
            <a:off x="277368" y="844296"/>
            <a:ext cx="2772907" cy="1554480"/>
          </a:xfrm>
          <a:prstGeom prst="roundRect">
            <a:avLst/>
          </a:prstGeom>
          <a:solidFill>
            <a:srgbClr val="F1D4D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err="1">
                <a:solidFill>
                  <a:sysClr val="windowText" lastClr="000000"/>
                </a:solidFill>
              </a:rPr>
              <a:t>Dit</a:t>
            </a:r>
            <a:r>
              <a:rPr lang="en-GB" b="1" dirty="0">
                <a:solidFill>
                  <a:sysClr val="windowText" lastClr="000000"/>
                </a:solidFill>
              </a:rPr>
              <a:t> is </a:t>
            </a:r>
            <a:r>
              <a:rPr lang="en-GB" b="1" dirty="0" err="1">
                <a:solidFill>
                  <a:sysClr val="windowText" lastClr="000000"/>
                </a:solidFill>
              </a:rPr>
              <a:t>uw</a:t>
            </a:r>
            <a:r>
              <a:rPr lang="en-GB" b="1" dirty="0">
                <a:solidFill>
                  <a:sysClr val="windowText" lastClr="000000"/>
                </a:solidFill>
              </a:rPr>
              <a:t> team. </a:t>
            </a:r>
            <a:endParaRPr lang="en-NL" b="1" dirty="0">
              <a:solidFill>
                <a:sysClr val="windowText" lastClr="000000"/>
              </a:solidFill>
            </a:endParaRPr>
          </a:p>
        </p:txBody>
      </p:sp>
      <p:sp>
        <p:nvSpPr>
          <p:cNvPr id="10" name="Rounded Rectangle 9">
            <a:extLst>
              <a:ext uri="{FF2B5EF4-FFF2-40B4-BE49-F238E27FC236}">
                <a16:creationId xmlns:a16="http://schemas.microsoft.com/office/drawing/2014/main" id="{94AB0013-0758-48DC-3FB8-C50B489AEC3A}"/>
              </a:ext>
            </a:extLst>
          </p:cNvPr>
          <p:cNvSpPr/>
          <p:nvPr/>
        </p:nvSpPr>
        <p:spPr>
          <a:xfrm>
            <a:off x="277368" y="2587752"/>
            <a:ext cx="2772907" cy="1554480"/>
          </a:xfrm>
          <a:prstGeom prst="roundRect">
            <a:avLst/>
          </a:prstGeom>
          <a:solidFill>
            <a:srgbClr val="F1D4D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err="1">
                <a:solidFill>
                  <a:sysClr val="windowText" lastClr="000000"/>
                </a:solidFill>
              </a:rPr>
              <a:t>Bedrijven</a:t>
            </a:r>
            <a:r>
              <a:rPr lang="en-GB" b="1" dirty="0">
                <a:solidFill>
                  <a:sysClr val="windowText" lastClr="000000"/>
                </a:solidFill>
              </a:rPr>
              <a:t> </a:t>
            </a:r>
            <a:r>
              <a:rPr lang="en-GB" b="1" dirty="0" err="1">
                <a:solidFill>
                  <a:sysClr val="windowText" lastClr="000000"/>
                </a:solidFill>
              </a:rPr>
              <a:t>hebben</a:t>
            </a:r>
            <a:r>
              <a:rPr lang="en-GB" b="1" dirty="0">
                <a:solidFill>
                  <a:sysClr val="windowText" lastClr="000000"/>
                </a:solidFill>
              </a:rPr>
              <a:t> </a:t>
            </a:r>
            <a:r>
              <a:rPr lang="en-GB" b="1" dirty="0" err="1">
                <a:solidFill>
                  <a:sysClr val="windowText" lastClr="000000"/>
                </a:solidFill>
              </a:rPr>
              <a:t>hun</a:t>
            </a:r>
            <a:r>
              <a:rPr lang="en-GB" b="1" dirty="0">
                <a:solidFill>
                  <a:sysClr val="windowText" lastClr="000000"/>
                </a:solidFill>
              </a:rPr>
              <a:t> eigen </a:t>
            </a:r>
            <a:r>
              <a:rPr lang="en-GB" b="1" dirty="0" err="1">
                <a:solidFill>
                  <a:sysClr val="windowText" lastClr="000000"/>
                </a:solidFill>
              </a:rPr>
              <a:t>waarden</a:t>
            </a:r>
            <a:r>
              <a:rPr lang="en-GB" b="1" dirty="0">
                <a:solidFill>
                  <a:sysClr val="windowText" lastClr="000000"/>
                </a:solidFill>
              </a:rPr>
              <a:t> die ze in </a:t>
            </a:r>
            <a:r>
              <a:rPr lang="en-GB" b="1" dirty="0" err="1">
                <a:solidFill>
                  <a:sysClr val="windowText" lastClr="000000"/>
                </a:solidFill>
              </a:rPr>
              <a:t>hun</a:t>
            </a:r>
            <a:r>
              <a:rPr lang="en-GB" b="1" dirty="0">
                <a:solidFill>
                  <a:sysClr val="windowText" lastClr="000000"/>
                </a:solidFill>
              </a:rPr>
              <a:t> </a:t>
            </a:r>
            <a:r>
              <a:rPr lang="en-GB" b="1" dirty="0" err="1">
                <a:solidFill>
                  <a:sysClr val="windowText" lastClr="000000"/>
                </a:solidFill>
              </a:rPr>
              <a:t>producten</a:t>
            </a:r>
            <a:r>
              <a:rPr lang="en-GB" b="1" dirty="0">
                <a:solidFill>
                  <a:sysClr val="windowText" lastClr="000000"/>
                </a:solidFill>
              </a:rPr>
              <a:t> </a:t>
            </a:r>
            <a:r>
              <a:rPr lang="en-GB" b="1" dirty="0" err="1">
                <a:solidFill>
                  <a:sysClr val="windowText" lastClr="000000"/>
                </a:solidFill>
              </a:rPr>
              <a:t>stoppen</a:t>
            </a:r>
            <a:r>
              <a:rPr lang="en-GB" b="1" dirty="0">
                <a:solidFill>
                  <a:sysClr val="windowText" lastClr="000000"/>
                </a:solidFill>
              </a:rPr>
              <a:t>.</a:t>
            </a:r>
            <a:endParaRPr lang="en-NL" b="1" dirty="0">
              <a:solidFill>
                <a:sysClr val="windowText" lastClr="000000"/>
              </a:solidFill>
            </a:endParaRPr>
          </a:p>
        </p:txBody>
      </p:sp>
      <p:sp>
        <p:nvSpPr>
          <p:cNvPr id="11" name="Rounded Rectangle 10">
            <a:extLst>
              <a:ext uri="{FF2B5EF4-FFF2-40B4-BE49-F238E27FC236}">
                <a16:creationId xmlns:a16="http://schemas.microsoft.com/office/drawing/2014/main" id="{FCEDEBA9-E9BE-E337-4494-2E76AB85903F}"/>
              </a:ext>
            </a:extLst>
          </p:cNvPr>
          <p:cNvSpPr/>
          <p:nvPr/>
        </p:nvSpPr>
        <p:spPr>
          <a:xfrm>
            <a:off x="277368" y="4331208"/>
            <a:ext cx="2772907" cy="1554480"/>
          </a:xfrm>
          <a:prstGeom prst="roundRect">
            <a:avLst/>
          </a:prstGeom>
          <a:solidFill>
            <a:srgbClr val="F1D4D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ysClr val="windowText" lastClr="000000"/>
                </a:solidFill>
              </a:rPr>
              <a:t>Kom </a:t>
            </a:r>
            <a:r>
              <a:rPr lang="en-GB" b="1" dirty="0" err="1">
                <a:solidFill>
                  <a:sysClr val="windowText" lastClr="000000"/>
                </a:solidFill>
              </a:rPr>
              <a:t>bij</a:t>
            </a:r>
            <a:r>
              <a:rPr lang="en-GB" b="1" dirty="0">
                <a:solidFill>
                  <a:sysClr val="windowText" lastClr="000000"/>
                </a:solidFill>
              </a:rPr>
              <a:t> </a:t>
            </a:r>
            <a:r>
              <a:rPr lang="en-GB" b="1" dirty="0" err="1">
                <a:solidFill>
                  <a:sysClr val="windowText" lastClr="000000"/>
                </a:solidFill>
              </a:rPr>
              <a:t>dit</a:t>
            </a:r>
            <a:r>
              <a:rPr lang="en-GB" b="1" dirty="0">
                <a:solidFill>
                  <a:sysClr val="windowText" lastClr="000000"/>
                </a:solidFill>
              </a:rPr>
              <a:t> </a:t>
            </a:r>
            <a:r>
              <a:rPr lang="en-GB" b="1" dirty="0" err="1">
                <a:solidFill>
                  <a:sysClr val="windowText" lastClr="000000"/>
                </a:solidFill>
              </a:rPr>
              <a:t>bedrijf</a:t>
            </a:r>
            <a:r>
              <a:rPr lang="en-GB" b="1" dirty="0">
                <a:solidFill>
                  <a:sysClr val="windowText" lastClr="000000"/>
                </a:solidFill>
              </a:rPr>
              <a:t> </a:t>
            </a:r>
            <a:r>
              <a:rPr lang="en-GB" b="1" dirty="0" err="1">
                <a:solidFill>
                  <a:sysClr val="windowText" lastClr="000000"/>
                </a:solidFill>
              </a:rPr>
              <a:t>werken</a:t>
            </a:r>
            <a:r>
              <a:rPr lang="en-GB" b="1" dirty="0">
                <a:solidFill>
                  <a:sysClr val="windowText" lastClr="000000"/>
                </a:solidFill>
              </a:rPr>
              <a:t> om de </a:t>
            </a:r>
            <a:r>
              <a:rPr lang="en-GB" b="1" dirty="0" err="1">
                <a:solidFill>
                  <a:sysClr val="windowText" lastClr="000000"/>
                </a:solidFill>
              </a:rPr>
              <a:t>opdracht</a:t>
            </a:r>
            <a:r>
              <a:rPr lang="en-GB" b="1" dirty="0">
                <a:solidFill>
                  <a:sysClr val="windowText" lastClr="000000"/>
                </a:solidFill>
              </a:rPr>
              <a:t> op </a:t>
            </a:r>
            <a:r>
              <a:rPr lang="en-GB" b="1" dirty="0" err="1">
                <a:solidFill>
                  <a:sysClr val="windowText" lastClr="000000"/>
                </a:solidFill>
              </a:rPr>
              <a:t>te</a:t>
            </a:r>
            <a:r>
              <a:rPr lang="en-GB" b="1" dirty="0">
                <a:solidFill>
                  <a:sysClr val="windowText" lastClr="000000"/>
                </a:solidFill>
              </a:rPr>
              <a:t> </a:t>
            </a:r>
            <a:r>
              <a:rPr lang="en-GB" b="1" dirty="0" err="1">
                <a:solidFill>
                  <a:sysClr val="windowText" lastClr="000000"/>
                </a:solidFill>
              </a:rPr>
              <a:t>lossen</a:t>
            </a:r>
            <a:r>
              <a:rPr lang="en-GB" b="1" dirty="0">
                <a:solidFill>
                  <a:sysClr val="windowText" lastClr="000000"/>
                </a:solidFill>
              </a:rPr>
              <a:t> met </a:t>
            </a:r>
            <a:r>
              <a:rPr lang="en-GB" b="1" dirty="0" err="1">
                <a:solidFill>
                  <a:sysClr val="windowText" lastClr="000000"/>
                </a:solidFill>
              </a:rPr>
              <a:t>andere</a:t>
            </a:r>
            <a:r>
              <a:rPr lang="en-GB" b="1" dirty="0">
                <a:solidFill>
                  <a:sysClr val="windowText" lastClr="000000"/>
                </a:solidFill>
              </a:rPr>
              <a:t> </a:t>
            </a:r>
            <a:r>
              <a:rPr lang="en-GB" b="1" dirty="0" err="1">
                <a:solidFill>
                  <a:sysClr val="windowText" lastClr="000000"/>
                </a:solidFill>
              </a:rPr>
              <a:t>doelen</a:t>
            </a:r>
            <a:r>
              <a:rPr lang="en-GB" b="1" dirty="0">
                <a:solidFill>
                  <a:sysClr val="windowText" lastClr="000000"/>
                </a:solidFill>
              </a:rPr>
              <a:t> dan je </a:t>
            </a:r>
            <a:r>
              <a:rPr lang="en-GB" b="1" dirty="0" err="1">
                <a:solidFill>
                  <a:sysClr val="windowText" lastClr="000000"/>
                </a:solidFill>
              </a:rPr>
              <a:t>misschien</a:t>
            </a:r>
            <a:r>
              <a:rPr lang="en-GB" b="1" dirty="0">
                <a:solidFill>
                  <a:sysClr val="windowText" lastClr="000000"/>
                </a:solidFill>
              </a:rPr>
              <a:t> </a:t>
            </a:r>
            <a:r>
              <a:rPr lang="en-GB" b="1" dirty="0" err="1">
                <a:solidFill>
                  <a:sysClr val="windowText" lastClr="000000"/>
                </a:solidFill>
              </a:rPr>
              <a:t>gewend</a:t>
            </a:r>
            <a:r>
              <a:rPr lang="en-GB" b="1" dirty="0">
                <a:solidFill>
                  <a:sysClr val="windowText" lastClr="000000"/>
                </a:solidFill>
              </a:rPr>
              <a:t> bent.</a:t>
            </a:r>
            <a:endParaRPr lang="en-NL" b="1" dirty="0">
              <a:solidFill>
                <a:sysClr val="windowText" lastClr="000000"/>
              </a:solidFill>
            </a:endParaRPr>
          </a:p>
        </p:txBody>
      </p:sp>
      <p:pic>
        <p:nvPicPr>
          <p:cNvPr id="13" name="Picture 12" descr="A screen shot of a cell phone&#10;&#10;AI-generated content may be incorrect.">
            <a:extLst>
              <a:ext uri="{FF2B5EF4-FFF2-40B4-BE49-F238E27FC236}">
                <a16:creationId xmlns:a16="http://schemas.microsoft.com/office/drawing/2014/main" id="{B766BE8A-FDB0-1E94-8463-319C19ED15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22589" y="1069016"/>
            <a:ext cx="2772906" cy="4719968"/>
          </a:xfrm>
          <a:prstGeom prst="roundRect">
            <a:avLst>
              <a:gd name="adj" fmla="val 7362"/>
            </a:avLst>
          </a:prstGeom>
        </p:spPr>
      </p:pic>
    </p:spTree>
    <p:extLst>
      <p:ext uri="{BB962C8B-B14F-4D97-AF65-F5344CB8AC3E}">
        <p14:creationId xmlns:p14="http://schemas.microsoft.com/office/powerpoint/2010/main" val="148909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ppt_x</p:attrName>
                                        </p:attrNameLst>
                                      </p:cBhvr>
                                      <p:tavLst>
                                        <p:tav tm="0">
                                          <p:val>
                                            <p:strVal val="#ppt_x-#ppt_w*1.125000"/>
                                          </p:val>
                                        </p:tav>
                                        <p:tav tm="100000">
                                          <p:val>
                                            <p:strVal val="#ppt_x"/>
                                          </p:val>
                                        </p:tav>
                                      </p:tavLst>
                                    </p:anim>
                                    <p:animEffect transition="in" filter="wipe(right)">
                                      <p:cBhvr>
                                        <p:cTn id="8" dur="500"/>
                                        <p:tgtEl>
                                          <p:spTgt spid="9"/>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p:tgtEl>
                                          <p:spTgt spid="10"/>
                                        </p:tgtEl>
                                        <p:attrNameLst>
                                          <p:attrName>ppt_x</p:attrName>
                                        </p:attrNameLst>
                                      </p:cBhvr>
                                      <p:tavLst>
                                        <p:tav tm="0">
                                          <p:val>
                                            <p:strVal val="#ppt_x-#ppt_w*1.125000"/>
                                          </p:val>
                                        </p:tav>
                                        <p:tav tm="100000">
                                          <p:val>
                                            <p:strVal val="#ppt_x"/>
                                          </p:val>
                                        </p:tav>
                                      </p:tavLst>
                                    </p:anim>
                                    <p:animEffect transition="in" filter="wipe(right)">
                                      <p:cBhvr>
                                        <p:cTn id="12" dur="500"/>
                                        <p:tgtEl>
                                          <p:spTgt spid="10"/>
                                        </p:tgtEl>
                                      </p:cBhvr>
                                    </p:animEffect>
                                  </p:childTnLst>
                                </p:cTn>
                              </p:par>
                              <p:par>
                                <p:cTn id="13" presetID="12" presetClass="entr" presetSubtype="8"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p:tgtEl>
                                          <p:spTgt spid="11"/>
                                        </p:tgtEl>
                                        <p:attrNameLst>
                                          <p:attrName>ppt_x</p:attrName>
                                        </p:attrNameLst>
                                      </p:cBhvr>
                                      <p:tavLst>
                                        <p:tav tm="0">
                                          <p:val>
                                            <p:strVal val="#ppt_x-#ppt_w*1.125000"/>
                                          </p:val>
                                        </p:tav>
                                        <p:tav tm="100000">
                                          <p:val>
                                            <p:strVal val="#ppt_x"/>
                                          </p:val>
                                        </p:tav>
                                      </p:tavLst>
                                    </p:anim>
                                    <p:animEffect transition="in" filter="wipe(right)">
                                      <p:cBhvr>
                                        <p:cTn id="16" dur="500"/>
                                        <p:tgtEl>
                                          <p:spTgt spid="11"/>
                                        </p:tgtEl>
                                      </p:cBhvr>
                                    </p:animEffect>
                                  </p:childTnLst>
                                </p:cTn>
                              </p:par>
                              <p:par>
                                <p:cTn id="17" presetID="12" presetClass="entr" presetSubtype="8"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p:tgtEl>
                                          <p:spTgt spid="13"/>
                                        </p:tgtEl>
                                        <p:attrNameLst>
                                          <p:attrName>ppt_x</p:attrName>
                                        </p:attrNameLst>
                                      </p:cBhvr>
                                      <p:tavLst>
                                        <p:tav tm="0">
                                          <p:val>
                                            <p:strVal val="#ppt_x-#ppt_w*1.125000"/>
                                          </p:val>
                                        </p:tav>
                                        <p:tav tm="100000">
                                          <p:val>
                                            <p:strVal val="#ppt_x"/>
                                          </p:val>
                                        </p:tav>
                                      </p:tavLst>
                                    </p:anim>
                                    <p:animEffect transition="in" filter="wipe(righ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2"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p:tgtEl>
                                          <p:spTgt spid="5"/>
                                        </p:tgtEl>
                                        <p:attrNameLst>
                                          <p:attrName>ppt_x</p:attrName>
                                        </p:attrNameLst>
                                      </p:cBhvr>
                                      <p:tavLst>
                                        <p:tav tm="0">
                                          <p:val>
                                            <p:strVal val="#ppt_x+#ppt_w*1.125000"/>
                                          </p:val>
                                        </p:tav>
                                        <p:tav tm="100000">
                                          <p:val>
                                            <p:strVal val="#ppt_x"/>
                                          </p:val>
                                        </p:tav>
                                      </p:tavLst>
                                    </p:anim>
                                    <p:animEffect transition="in" filter="wipe(left)">
                                      <p:cBhvr>
                                        <p:cTn id="26" dur="500"/>
                                        <p:tgtEl>
                                          <p:spTgt spid="5"/>
                                        </p:tgtEl>
                                      </p:cBhvr>
                                    </p:animEffect>
                                  </p:childTnLst>
                                </p:cTn>
                              </p:par>
                              <p:par>
                                <p:cTn id="27" presetID="12" presetClass="entr" presetSubtype="2"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p:tgtEl>
                                          <p:spTgt spid="4"/>
                                        </p:tgtEl>
                                        <p:attrNameLst>
                                          <p:attrName>ppt_x</p:attrName>
                                        </p:attrNameLst>
                                      </p:cBhvr>
                                      <p:tavLst>
                                        <p:tav tm="0">
                                          <p:val>
                                            <p:strVal val="#ppt_x+#ppt_w*1.125000"/>
                                          </p:val>
                                        </p:tav>
                                        <p:tav tm="100000">
                                          <p:val>
                                            <p:strVal val="#ppt_x"/>
                                          </p:val>
                                        </p:tav>
                                      </p:tavLst>
                                    </p:anim>
                                    <p:animEffect transition="in" filter="wipe(left)">
                                      <p:cBhvr>
                                        <p:cTn id="30" dur="500"/>
                                        <p:tgtEl>
                                          <p:spTgt spid="4"/>
                                        </p:tgtEl>
                                      </p:cBhvr>
                                    </p:animEffect>
                                  </p:childTnLst>
                                </p:cTn>
                              </p:par>
                              <p:par>
                                <p:cTn id="31" presetID="12" presetClass="entr" presetSubtype="2"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p:tgtEl>
                                          <p:spTgt spid="6"/>
                                        </p:tgtEl>
                                        <p:attrNameLst>
                                          <p:attrName>ppt_x</p:attrName>
                                        </p:attrNameLst>
                                      </p:cBhvr>
                                      <p:tavLst>
                                        <p:tav tm="0">
                                          <p:val>
                                            <p:strVal val="#ppt_x+#ppt_w*1.125000"/>
                                          </p:val>
                                        </p:tav>
                                        <p:tav tm="100000">
                                          <p:val>
                                            <p:strVal val="#ppt_x"/>
                                          </p:val>
                                        </p:tav>
                                      </p:tavLst>
                                    </p:anim>
                                    <p:animEffect transition="in" filter="wipe(left)">
                                      <p:cBhvr>
                                        <p:cTn id="34" dur="500"/>
                                        <p:tgtEl>
                                          <p:spTgt spid="6"/>
                                        </p:tgtEl>
                                      </p:cBhvr>
                                    </p:animEffect>
                                  </p:childTnLst>
                                </p:cTn>
                              </p:par>
                              <p:par>
                                <p:cTn id="35" presetID="12" presetClass="entr" presetSubtype="2"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p:tgtEl>
                                          <p:spTgt spid="7"/>
                                        </p:tgtEl>
                                        <p:attrNameLst>
                                          <p:attrName>ppt_x</p:attrName>
                                        </p:attrNameLst>
                                      </p:cBhvr>
                                      <p:tavLst>
                                        <p:tav tm="0">
                                          <p:val>
                                            <p:strVal val="#ppt_x+#ppt_w*1.125000"/>
                                          </p:val>
                                        </p:tav>
                                        <p:tav tm="100000">
                                          <p:val>
                                            <p:strVal val="#ppt_x"/>
                                          </p:val>
                                        </p:tav>
                                      </p:tavLst>
                                    </p:anim>
                                    <p:animEffect transition="in" filter="wipe(left)">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C683C-4D3F-41AC-1DC9-9494CD865420}"/>
            </a:ext>
          </a:extLst>
        </p:cNvPr>
        <p:cNvGrpSpPr/>
        <p:nvPr/>
      </p:nvGrpSpPr>
      <p:grpSpPr>
        <a:xfrm>
          <a:off x="0" y="0"/>
          <a:ext cx="0" cy="0"/>
          <a:chOff x="0" y="0"/>
          <a:chExt cx="0" cy="0"/>
        </a:xfrm>
      </p:grpSpPr>
      <p:sp>
        <p:nvSpPr>
          <p:cNvPr id="3" name="PlaceHolder 2">
            <a:extLst>
              <a:ext uri="{FF2B5EF4-FFF2-40B4-BE49-F238E27FC236}">
                <a16:creationId xmlns:a16="http://schemas.microsoft.com/office/drawing/2014/main" id="{B049BB9B-B0BA-81B4-4B62-9BDB324C8423}"/>
              </a:ext>
            </a:extLst>
          </p:cNvPr>
          <p:cNvSpPr txBox="1">
            <a:spLocks/>
          </p:cNvSpPr>
          <p:nvPr/>
        </p:nvSpPr>
        <p:spPr>
          <a:xfrm>
            <a:off x="551123" y="2092800"/>
            <a:ext cx="4943880" cy="3595077"/>
          </a:xfrm>
          <a:prstGeom prst="rect">
            <a:avLst/>
          </a:prstGeom>
          <a:noFill/>
          <a:ln w="0">
            <a:noFill/>
          </a:ln>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3080" indent="-343080">
              <a:lnSpc>
                <a:spcPct val="100000"/>
              </a:lnSpc>
              <a:spcBef>
                <a:spcPts val="1001"/>
              </a:spcBef>
              <a:buClr>
                <a:srgbClr val="000000"/>
              </a:buClr>
              <a:buFont typeface="Arial"/>
              <a:buChar char="•"/>
            </a:pPr>
            <a:r>
              <a:rPr lang="en-GB" sz="2200" spc="-1" dirty="0" err="1">
                <a:solidFill>
                  <a:schemeClr val="dk1"/>
                </a:solidFill>
                <a:latin typeface="General Sans"/>
                <a:ea typeface="Geneva"/>
              </a:rPr>
              <a:t>Spelleider</a:t>
            </a:r>
            <a:r>
              <a:rPr lang="en-GB" sz="2200" spc="-1" dirty="0">
                <a:solidFill>
                  <a:schemeClr val="dk1"/>
                </a:solidFill>
                <a:latin typeface="General Sans"/>
                <a:ea typeface="Geneva"/>
              </a:rPr>
              <a:t>: </a:t>
            </a:r>
          </a:p>
          <a:p>
            <a:pPr marL="800280" lvl="1" indent="-343080">
              <a:lnSpc>
                <a:spcPct val="100000"/>
              </a:lnSpc>
              <a:spcBef>
                <a:spcPts val="1001"/>
              </a:spcBef>
              <a:buClr>
                <a:srgbClr val="000000"/>
              </a:buClr>
              <a:buFont typeface="Arial"/>
              <a:buChar char="•"/>
            </a:pPr>
            <a:r>
              <a:rPr lang="en-GB" sz="1800" spc="-1" dirty="0">
                <a:solidFill>
                  <a:schemeClr val="dk1"/>
                </a:solidFill>
                <a:latin typeface="General Sans"/>
                <a:ea typeface="Geneva"/>
              </a:rPr>
              <a:t>Deel </a:t>
            </a:r>
            <a:r>
              <a:rPr lang="en-GB" sz="1800" spc="-1" dirty="0" err="1">
                <a:solidFill>
                  <a:schemeClr val="dk1"/>
                </a:solidFill>
                <a:latin typeface="General Sans"/>
                <a:ea typeface="Geneva"/>
              </a:rPr>
              <a:t>uw</a:t>
            </a:r>
            <a:r>
              <a:rPr lang="en-GB" sz="1800" spc="-1" dirty="0">
                <a:solidFill>
                  <a:schemeClr val="dk1"/>
                </a:solidFill>
                <a:latin typeface="General Sans"/>
                <a:ea typeface="Geneva"/>
              </a:rPr>
              <a:t> </a:t>
            </a:r>
            <a:r>
              <a:rPr lang="en-GB" sz="1800" spc="-1" dirty="0" err="1">
                <a:solidFill>
                  <a:schemeClr val="dk1"/>
                </a:solidFill>
                <a:latin typeface="General Sans"/>
                <a:ea typeface="Geneva"/>
              </a:rPr>
              <a:t>conceptcanvas</a:t>
            </a:r>
            <a:r>
              <a:rPr lang="en-GB" sz="1800" spc="-1" dirty="0">
                <a:solidFill>
                  <a:schemeClr val="dk1"/>
                </a:solidFill>
                <a:latin typeface="General Sans"/>
                <a:ea typeface="Geneva"/>
              </a:rPr>
              <a:t> </a:t>
            </a:r>
            <a:r>
              <a:rPr lang="en-GB" sz="1800" spc="-1" dirty="0" err="1">
                <a:solidFill>
                  <a:schemeClr val="dk1"/>
                </a:solidFill>
                <a:latin typeface="General Sans"/>
                <a:ea typeface="Geneva"/>
              </a:rPr>
              <a:t>uit</a:t>
            </a:r>
            <a:r>
              <a:rPr lang="en-GB" sz="1800" spc="-1" dirty="0">
                <a:solidFill>
                  <a:schemeClr val="dk1"/>
                </a:solidFill>
                <a:latin typeface="General Sans"/>
                <a:ea typeface="Geneva"/>
              </a:rPr>
              <a:t>.</a:t>
            </a:r>
          </a:p>
          <a:p>
            <a:pPr marL="800280" lvl="1" indent="-343080">
              <a:lnSpc>
                <a:spcPct val="100000"/>
              </a:lnSpc>
              <a:spcBef>
                <a:spcPts val="1001"/>
              </a:spcBef>
              <a:buClr>
                <a:srgbClr val="000000"/>
              </a:buClr>
              <a:buFont typeface="Arial"/>
              <a:buChar char="•"/>
            </a:pPr>
            <a:r>
              <a:rPr lang="en-GB" sz="1800" spc="-1" dirty="0">
                <a:solidFill>
                  <a:schemeClr val="dk1"/>
                </a:solidFill>
                <a:latin typeface="General Sans"/>
                <a:ea typeface="Geneva"/>
              </a:rPr>
              <a:t>Deel de </a:t>
            </a:r>
            <a:r>
              <a:rPr lang="en-GB" sz="1800" spc="-1" dirty="0" err="1">
                <a:solidFill>
                  <a:schemeClr val="dk1"/>
                </a:solidFill>
                <a:latin typeface="General Sans"/>
                <a:ea typeface="Geneva"/>
              </a:rPr>
              <a:t>opdracht</a:t>
            </a:r>
            <a:r>
              <a:rPr lang="en-GB" sz="1800" spc="-1" dirty="0">
                <a:solidFill>
                  <a:schemeClr val="dk1"/>
                </a:solidFill>
                <a:latin typeface="General Sans"/>
                <a:ea typeface="Geneva"/>
              </a:rPr>
              <a:t>.</a:t>
            </a:r>
          </a:p>
          <a:p>
            <a:pPr marL="457200" lvl="1" indent="0">
              <a:lnSpc>
                <a:spcPct val="100000"/>
              </a:lnSpc>
              <a:spcBef>
                <a:spcPts val="1001"/>
              </a:spcBef>
              <a:buClr>
                <a:srgbClr val="000000"/>
              </a:buClr>
              <a:buNone/>
            </a:pPr>
            <a:endParaRPr lang="en-GB" sz="2200" spc="-1" dirty="0">
              <a:solidFill>
                <a:schemeClr val="dk1"/>
              </a:solidFill>
              <a:latin typeface="General Sans"/>
              <a:ea typeface="Geneva"/>
            </a:endParaRPr>
          </a:p>
          <a:p>
            <a:pPr marL="343080" indent="-343080">
              <a:lnSpc>
                <a:spcPct val="100000"/>
              </a:lnSpc>
              <a:spcBef>
                <a:spcPts val="1001"/>
              </a:spcBef>
              <a:buClr>
                <a:srgbClr val="000000"/>
              </a:buClr>
              <a:buFont typeface="Arial"/>
              <a:buChar char="•"/>
            </a:pPr>
            <a:r>
              <a:rPr lang="en-GB" sz="2200" spc="-1" dirty="0" err="1">
                <a:solidFill>
                  <a:schemeClr val="dk1"/>
                </a:solidFill>
                <a:latin typeface="General Sans"/>
                <a:ea typeface="Geneva"/>
              </a:rPr>
              <a:t>Beide</a:t>
            </a:r>
            <a:r>
              <a:rPr lang="en-GB" sz="2200" spc="-1" dirty="0">
                <a:solidFill>
                  <a:schemeClr val="dk1"/>
                </a:solidFill>
                <a:latin typeface="General Sans"/>
                <a:ea typeface="Geneva"/>
              </a:rPr>
              <a:t> </a:t>
            </a:r>
            <a:r>
              <a:rPr lang="en-GB" sz="2200" spc="-1" dirty="0" err="1">
                <a:solidFill>
                  <a:schemeClr val="dk1"/>
                </a:solidFill>
                <a:latin typeface="General Sans"/>
                <a:ea typeface="Geneva"/>
              </a:rPr>
              <a:t>groepen</a:t>
            </a:r>
            <a:r>
              <a:rPr lang="en-GB" sz="2200" spc="-1" dirty="0">
                <a:solidFill>
                  <a:schemeClr val="dk1"/>
                </a:solidFill>
                <a:latin typeface="General Sans"/>
                <a:ea typeface="Geneva"/>
              </a:rPr>
              <a:t> </a:t>
            </a:r>
            <a:r>
              <a:rPr lang="en-GB" sz="2200" spc="-1" dirty="0" err="1">
                <a:solidFill>
                  <a:schemeClr val="dk1"/>
                </a:solidFill>
                <a:latin typeface="General Sans"/>
                <a:ea typeface="Geneva"/>
              </a:rPr>
              <a:t>krijgen</a:t>
            </a:r>
            <a:r>
              <a:rPr lang="en-GB" sz="2200" spc="-1" dirty="0">
                <a:solidFill>
                  <a:schemeClr val="dk1"/>
                </a:solidFill>
                <a:latin typeface="General Sans"/>
                <a:ea typeface="Geneva"/>
              </a:rPr>
              <a:t> </a:t>
            </a:r>
            <a:r>
              <a:rPr lang="en-GB" sz="2200" spc="-1" dirty="0" err="1">
                <a:solidFill>
                  <a:schemeClr val="dk1"/>
                </a:solidFill>
                <a:latin typeface="General Sans"/>
                <a:ea typeface="Geneva"/>
              </a:rPr>
              <a:t>dezelfde</a:t>
            </a:r>
            <a:r>
              <a:rPr lang="en-GB" sz="2200" spc="-1" dirty="0">
                <a:solidFill>
                  <a:schemeClr val="dk1"/>
                </a:solidFill>
                <a:latin typeface="General Sans"/>
                <a:ea typeface="Geneva"/>
              </a:rPr>
              <a:t> </a:t>
            </a:r>
            <a:r>
              <a:rPr lang="en-GB" sz="2200" spc="-1" dirty="0" err="1">
                <a:solidFill>
                  <a:schemeClr val="dk1"/>
                </a:solidFill>
                <a:latin typeface="General Sans"/>
                <a:ea typeface="Geneva"/>
              </a:rPr>
              <a:t>opdracht</a:t>
            </a:r>
            <a:r>
              <a:rPr lang="en-GB" sz="2200" spc="-1" dirty="0">
                <a:solidFill>
                  <a:schemeClr val="dk1"/>
                </a:solidFill>
                <a:latin typeface="General Sans"/>
                <a:ea typeface="Geneva"/>
              </a:rPr>
              <a:t>/case.</a:t>
            </a:r>
          </a:p>
          <a:p>
            <a:pPr marL="800280" lvl="1" indent="-343080">
              <a:lnSpc>
                <a:spcPct val="100000"/>
              </a:lnSpc>
              <a:spcBef>
                <a:spcPts val="1001"/>
              </a:spcBef>
              <a:buClr>
                <a:srgbClr val="000000"/>
              </a:buClr>
              <a:buFont typeface="Arial"/>
              <a:buChar char="•"/>
            </a:pPr>
            <a:r>
              <a:rPr lang="en-GB" sz="1800" spc="-1" dirty="0" err="1">
                <a:solidFill>
                  <a:schemeClr val="dk1"/>
                </a:solidFill>
                <a:latin typeface="General Sans"/>
                <a:ea typeface="Geneva"/>
              </a:rPr>
              <a:t>Bedrijven</a:t>
            </a:r>
            <a:r>
              <a:rPr lang="en-GB" sz="1800" spc="-1" dirty="0">
                <a:solidFill>
                  <a:schemeClr val="dk1"/>
                </a:solidFill>
                <a:latin typeface="General Sans"/>
                <a:ea typeface="Geneva"/>
              </a:rPr>
              <a:t> </a:t>
            </a:r>
            <a:r>
              <a:rPr lang="en-GB" sz="1800" spc="-1" dirty="0" err="1">
                <a:solidFill>
                  <a:schemeClr val="dk1"/>
                </a:solidFill>
                <a:latin typeface="General Sans"/>
                <a:ea typeface="Geneva"/>
              </a:rPr>
              <a:t>zullen</a:t>
            </a:r>
            <a:r>
              <a:rPr lang="en-GB" sz="1800" spc="-1" dirty="0">
                <a:solidFill>
                  <a:schemeClr val="dk1"/>
                </a:solidFill>
                <a:latin typeface="General Sans"/>
                <a:ea typeface="Geneva"/>
              </a:rPr>
              <a:t> </a:t>
            </a:r>
            <a:r>
              <a:rPr lang="en-GB" sz="1800" spc="-1" dirty="0" err="1">
                <a:solidFill>
                  <a:schemeClr val="dk1"/>
                </a:solidFill>
                <a:latin typeface="General Sans"/>
                <a:ea typeface="Geneva"/>
              </a:rPr>
              <a:t>een</a:t>
            </a:r>
            <a:r>
              <a:rPr lang="en-GB" sz="1800" spc="-1" dirty="0">
                <a:solidFill>
                  <a:schemeClr val="dk1"/>
                </a:solidFill>
                <a:latin typeface="General Sans"/>
                <a:ea typeface="Geneva"/>
              </a:rPr>
              <a:t> </a:t>
            </a:r>
            <a:r>
              <a:rPr lang="en-GB" sz="1800" spc="-1" dirty="0" err="1">
                <a:solidFill>
                  <a:schemeClr val="dk1"/>
                </a:solidFill>
                <a:latin typeface="General Sans"/>
                <a:ea typeface="Geneva"/>
              </a:rPr>
              <a:t>oplossing</a:t>
            </a:r>
            <a:r>
              <a:rPr lang="en-GB" sz="1800" spc="-1" dirty="0">
                <a:solidFill>
                  <a:schemeClr val="dk1"/>
                </a:solidFill>
                <a:latin typeface="General Sans"/>
                <a:ea typeface="Geneva"/>
              </a:rPr>
              <a:t> </a:t>
            </a:r>
            <a:r>
              <a:rPr lang="en-GB" sz="1800" spc="-1" dirty="0" err="1">
                <a:solidFill>
                  <a:schemeClr val="dk1"/>
                </a:solidFill>
                <a:latin typeface="General Sans"/>
                <a:ea typeface="Geneva"/>
              </a:rPr>
              <a:t>en</a:t>
            </a:r>
            <a:r>
              <a:rPr lang="en-GB" sz="1800" spc="-1" dirty="0">
                <a:solidFill>
                  <a:schemeClr val="dk1"/>
                </a:solidFill>
                <a:latin typeface="General Sans"/>
                <a:ea typeface="Geneva"/>
              </a:rPr>
              <a:t> </a:t>
            </a:r>
            <a:r>
              <a:rPr lang="en-GB" sz="1800" spc="-1" dirty="0" err="1">
                <a:solidFill>
                  <a:schemeClr val="dk1"/>
                </a:solidFill>
                <a:latin typeface="General Sans"/>
                <a:ea typeface="Geneva"/>
              </a:rPr>
              <a:t>een</a:t>
            </a:r>
            <a:r>
              <a:rPr lang="en-GB" sz="1800" spc="-1" dirty="0">
                <a:solidFill>
                  <a:schemeClr val="dk1"/>
                </a:solidFill>
                <a:latin typeface="General Sans"/>
                <a:ea typeface="Geneva"/>
              </a:rPr>
              <a:t> pitch </a:t>
            </a:r>
            <a:r>
              <a:rPr lang="en-GB" sz="1800" spc="-1" dirty="0" err="1">
                <a:solidFill>
                  <a:schemeClr val="dk1"/>
                </a:solidFill>
                <a:latin typeface="General Sans"/>
                <a:ea typeface="Geneva"/>
              </a:rPr>
              <a:t>voorbereiden</a:t>
            </a:r>
            <a:r>
              <a:rPr lang="en-GB" sz="1800" spc="-1" dirty="0">
                <a:solidFill>
                  <a:schemeClr val="dk1"/>
                </a:solidFill>
                <a:latin typeface="General Sans"/>
                <a:ea typeface="Geneva"/>
              </a:rPr>
              <a:t> voor de </a:t>
            </a:r>
            <a:r>
              <a:rPr lang="en-GB" sz="1800" spc="-1" dirty="0" err="1">
                <a:solidFill>
                  <a:schemeClr val="dk1"/>
                </a:solidFill>
                <a:latin typeface="General Sans"/>
                <a:ea typeface="Geneva"/>
              </a:rPr>
              <a:t>gegeven</a:t>
            </a:r>
            <a:r>
              <a:rPr lang="en-GB" sz="1800" spc="-1" dirty="0">
                <a:solidFill>
                  <a:schemeClr val="dk1"/>
                </a:solidFill>
                <a:latin typeface="General Sans"/>
                <a:ea typeface="Geneva"/>
              </a:rPr>
              <a:t> </a:t>
            </a:r>
            <a:r>
              <a:rPr lang="en-GB" sz="1800" spc="-1" dirty="0" err="1">
                <a:solidFill>
                  <a:schemeClr val="dk1"/>
                </a:solidFill>
                <a:latin typeface="General Sans"/>
                <a:ea typeface="Geneva"/>
              </a:rPr>
              <a:t>opdracht</a:t>
            </a:r>
            <a:r>
              <a:rPr lang="en-GB" sz="1800" spc="-1" dirty="0">
                <a:solidFill>
                  <a:schemeClr val="dk1"/>
                </a:solidFill>
                <a:latin typeface="General Sans"/>
                <a:ea typeface="Geneva"/>
              </a:rPr>
              <a:t>.</a:t>
            </a:r>
            <a:endParaRPr lang="en-NL" sz="1400" strike="noStrike" spc="-1" dirty="0">
              <a:solidFill>
                <a:schemeClr val="dk1"/>
              </a:solidFill>
              <a:latin typeface="General Sans"/>
            </a:endParaRPr>
          </a:p>
        </p:txBody>
      </p:sp>
      <p:sp>
        <p:nvSpPr>
          <p:cNvPr id="4" name="PlaceHolder 1">
            <a:extLst>
              <a:ext uri="{FF2B5EF4-FFF2-40B4-BE49-F238E27FC236}">
                <a16:creationId xmlns:a16="http://schemas.microsoft.com/office/drawing/2014/main" id="{BF1B7147-88C0-4DA2-6282-CD90A4F75002}"/>
              </a:ext>
            </a:extLst>
          </p:cNvPr>
          <p:cNvSpPr txBox="1">
            <a:spLocks/>
          </p:cNvSpPr>
          <p:nvPr/>
        </p:nvSpPr>
        <p:spPr>
          <a:xfrm>
            <a:off x="551122" y="903612"/>
            <a:ext cx="4797773" cy="478085"/>
          </a:xfrm>
          <a:prstGeom prst="rect">
            <a:avLst/>
          </a:prstGeom>
          <a:noFill/>
          <a:ln w="0">
            <a:noFill/>
          </a:ln>
        </p:spPr>
        <p:txBody>
          <a:bodyPr lIns="91440" tIns="45720" rIns="91440" bIns="4572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L" sz="3600" b="1" strike="noStrike" spc="-1" dirty="0">
                <a:solidFill>
                  <a:schemeClr val="dk1"/>
                </a:solidFill>
                <a:latin typeface="General Sans Semibold"/>
              </a:rPr>
              <a:t>Group Phase – </a:t>
            </a:r>
            <a:r>
              <a:rPr lang="en-US" sz="3600" b="1" spc="-1" dirty="0">
                <a:solidFill>
                  <a:srgbClr val="DD784B"/>
                </a:solidFill>
                <a:latin typeface="General Sans Semibold"/>
              </a:rPr>
              <a:t>5</a:t>
            </a:r>
            <a:r>
              <a:rPr lang="en-NL" sz="3600" b="1" strike="noStrike" spc="-1" dirty="0">
                <a:solidFill>
                  <a:srgbClr val="DD784B"/>
                </a:solidFill>
                <a:latin typeface="General Sans Semibold"/>
              </a:rPr>
              <a:t> Min</a:t>
            </a:r>
            <a:endParaRPr lang="en-NL" sz="3600" spc="-1" dirty="0">
              <a:solidFill>
                <a:schemeClr val="accent2">
                  <a:lumMod val="75000"/>
                </a:schemeClr>
              </a:solidFill>
              <a:latin typeface="Calibri"/>
            </a:endParaRPr>
          </a:p>
        </p:txBody>
      </p:sp>
      <p:pic>
        <p:nvPicPr>
          <p:cNvPr id="7" name="Graphic 6" descr="Pen outline">
            <a:extLst>
              <a:ext uri="{FF2B5EF4-FFF2-40B4-BE49-F238E27FC236}">
                <a16:creationId xmlns:a16="http://schemas.microsoft.com/office/drawing/2014/main" id="{3CAEAAB9-1199-5E11-E661-0604EA54F7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86054" y="1988484"/>
            <a:ext cx="2947261" cy="2947261"/>
          </a:xfrm>
          <a:prstGeom prst="rect">
            <a:avLst/>
          </a:prstGeom>
        </p:spPr>
      </p:pic>
    </p:spTree>
    <p:extLst>
      <p:ext uri="{BB962C8B-B14F-4D97-AF65-F5344CB8AC3E}">
        <p14:creationId xmlns:p14="http://schemas.microsoft.com/office/powerpoint/2010/main" val="13811918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140F9-5D4A-8AD5-6DF9-44056ABD5B0A}"/>
            </a:ext>
          </a:extLst>
        </p:cNvPr>
        <p:cNvGrpSpPr/>
        <p:nvPr/>
      </p:nvGrpSpPr>
      <p:grpSpPr>
        <a:xfrm>
          <a:off x="0" y="0"/>
          <a:ext cx="0" cy="0"/>
          <a:chOff x="0" y="0"/>
          <a:chExt cx="0" cy="0"/>
        </a:xfrm>
      </p:grpSpPr>
      <p:sp>
        <p:nvSpPr>
          <p:cNvPr id="2" name="PlaceHolder 1">
            <a:extLst>
              <a:ext uri="{FF2B5EF4-FFF2-40B4-BE49-F238E27FC236}">
                <a16:creationId xmlns:a16="http://schemas.microsoft.com/office/drawing/2014/main" id="{BCCC4062-DFF2-320B-ED51-25944148DED1}"/>
              </a:ext>
            </a:extLst>
          </p:cNvPr>
          <p:cNvSpPr txBox="1">
            <a:spLocks/>
          </p:cNvSpPr>
          <p:nvPr/>
        </p:nvSpPr>
        <p:spPr>
          <a:xfrm>
            <a:off x="551123" y="501888"/>
            <a:ext cx="4797773" cy="1364032"/>
          </a:xfrm>
          <a:prstGeom prst="rect">
            <a:avLst/>
          </a:prstGeom>
          <a:noFill/>
          <a:ln w="0">
            <a:noFill/>
          </a:ln>
        </p:spPr>
        <p:txBody>
          <a:bodyPr lIns="91440" tIns="45720" rIns="91440" bIns="4572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spc="-1" dirty="0" err="1">
                <a:solidFill>
                  <a:schemeClr val="dk1"/>
                </a:solidFill>
                <a:latin typeface="General Sans Semibold"/>
              </a:rPr>
              <a:t>Uw</a:t>
            </a:r>
            <a:r>
              <a:rPr lang="en-GB" sz="3600" b="1" spc="-1" dirty="0">
                <a:solidFill>
                  <a:schemeClr val="dk1"/>
                </a:solidFill>
                <a:latin typeface="General Sans Semibold"/>
              </a:rPr>
              <a:t> </a:t>
            </a:r>
            <a:r>
              <a:rPr lang="en-GB" sz="3600" b="1" spc="-1" dirty="0" err="1">
                <a:solidFill>
                  <a:schemeClr val="dk1"/>
                </a:solidFill>
                <a:latin typeface="General Sans Semibold"/>
              </a:rPr>
              <a:t>opdracht</a:t>
            </a:r>
            <a:endParaRPr lang="en-NL" sz="3600" spc="-1" dirty="0">
              <a:solidFill>
                <a:schemeClr val="accent2">
                  <a:lumMod val="75000"/>
                </a:schemeClr>
              </a:solidFill>
              <a:latin typeface="Calibri"/>
            </a:endParaRPr>
          </a:p>
        </p:txBody>
      </p:sp>
      <p:sp>
        <p:nvSpPr>
          <p:cNvPr id="3" name="PlaceHolder 2">
            <a:extLst>
              <a:ext uri="{FF2B5EF4-FFF2-40B4-BE49-F238E27FC236}">
                <a16:creationId xmlns:a16="http://schemas.microsoft.com/office/drawing/2014/main" id="{A4EC949B-37D7-CCCD-BF46-95F67A929D4A}"/>
              </a:ext>
            </a:extLst>
          </p:cNvPr>
          <p:cNvSpPr txBox="1">
            <a:spLocks/>
          </p:cNvSpPr>
          <p:nvPr/>
        </p:nvSpPr>
        <p:spPr>
          <a:xfrm>
            <a:off x="551122" y="2059686"/>
            <a:ext cx="5110641" cy="4296426"/>
          </a:xfrm>
          <a:prstGeom prst="rect">
            <a:avLst/>
          </a:prstGeom>
          <a:noFill/>
          <a:ln w="0">
            <a:noFill/>
          </a:ln>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3080" indent="-343080">
              <a:lnSpc>
                <a:spcPct val="120000"/>
              </a:lnSpc>
              <a:spcBef>
                <a:spcPts val="1001"/>
              </a:spcBef>
              <a:buClr>
                <a:srgbClr val="000000"/>
              </a:buClr>
              <a:buFont typeface="Arial"/>
              <a:buChar char="•"/>
            </a:pPr>
            <a:r>
              <a:rPr lang="en-GB" sz="2400" spc="-1" dirty="0">
                <a:solidFill>
                  <a:schemeClr val="dk1"/>
                </a:solidFill>
                <a:latin typeface="General Sans"/>
              </a:rPr>
              <a:t>Alle </a:t>
            </a:r>
            <a:r>
              <a:rPr lang="en-GB" sz="2400" spc="-1" dirty="0" err="1">
                <a:solidFill>
                  <a:schemeClr val="dk1"/>
                </a:solidFill>
                <a:latin typeface="General Sans"/>
              </a:rPr>
              <a:t>bedrijven</a:t>
            </a:r>
            <a:r>
              <a:rPr lang="en-GB" sz="2400" spc="-1" dirty="0">
                <a:solidFill>
                  <a:schemeClr val="dk1"/>
                </a:solidFill>
                <a:latin typeface="General Sans"/>
              </a:rPr>
              <a:t> </a:t>
            </a:r>
            <a:r>
              <a:rPr lang="en-GB" sz="2400" spc="-1" dirty="0" err="1">
                <a:solidFill>
                  <a:schemeClr val="dk1"/>
                </a:solidFill>
                <a:latin typeface="General Sans"/>
              </a:rPr>
              <a:t>krijgen</a:t>
            </a:r>
            <a:r>
              <a:rPr lang="en-GB" sz="2400" spc="-1" dirty="0">
                <a:solidFill>
                  <a:schemeClr val="dk1"/>
                </a:solidFill>
                <a:latin typeface="General Sans"/>
              </a:rPr>
              <a:t> </a:t>
            </a:r>
            <a:r>
              <a:rPr lang="en-GB" sz="2400" spc="-1" dirty="0" err="1">
                <a:solidFill>
                  <a:schemeClr val="dk1"/>
                </a:solidFill>
                <a:latin typeface="General Sans"/>
              </a:rPr>
              <a:t>dezelfde</a:t>
            </a:r>
            <a:r>
              <a:rPr lang="en-GB" sz="2400" spc="-1" dirty="0">
                <a:solidFill>
                  <a:schemeClr val="dk1"/>
                </a:solidFill>
                <a:latin typeface="General Sans"/>
              </a:rPr>
              <a:t> </a:t>
            </a:r>
            <a:r>
              <a:rPr lang="en-GB" sz="2400" spc="-1" dirty="0" err="1">
                <a:solidFill>
                  <a:schemeClr val="dk1"/>
                </a:solidFill>
                <a:latin typeface="General Sans"/>
              </a:rPr>
              <a:t>opdracht</a:t>
            </a:r>
            <a:r>
              <a:rPr lang="en-GB" sz="2400" spc="-1" dirty="0">
                <a:solidFill>
                  <a:schemeClr val="dk1"/>
                </a:solidFill>
                <a:latin typeface="General Sans"/>
              </a:rPr>
              <a:t>. </a:t>
            </a:r>
          </a:p>
          <a:p>
            <a:pPr marL="343080" indent="-343080">
              <a:lnSpc>
                <a:spcPct val="120000"/>
              </a:lnSpc>
              <a:spcBef>
                <a:spcPts val="1001"/>
              </a:spcBef>
              <a:buClr>
                <a:srgbClr val="000000"/>
              </a:buClr>
              <a:buFont typeface="Arial"/>
              <a:buChar char="•"/>
            </a:pPr>
            <a:r>
              <a:rPr lang="en-GB" sz="2400" spc="-1" dirty="0" err="1">
                <a:solidFill>
                  <a:schemeClr val="dk1"/>
                </a:solidFill>
                <a:latin typeface="General Sans"/>
              </a:rPr>
              <a:t>Klanten</a:t>
            </a:r>
            <a:r>
              <a:rPr lang="en-GB" sz="2400" spc="-1" dirty="0">
                <a:solidFill>
                  <a:schemeClr val="dk1"/>
                </a:solidFill>
                <a:latin typeface="General Sans"/>
              </a:rPr>
              <a:t> </a:t>
            </a:r>
            <a:r>
              <a:rPr lang="en-GB" sz="2400" spc="-1" dirty="0" err="1">
                <a:solidFill>
                  <a:schemeClr val="dk1"/>
                </a:solidFill>
                <a:latin typeface="General Sans"/>
              </a:rPr>
              <a:t>kunnen</a:t>
            </a:r>
            <a:r>
              <a:rPr lang="en-GB" sz="2400" spc="-1" dirty="0">
                <a:solidFill>
                  <a:schemeClr val="dk1"/>
                </a:solidFill>
                <a:latin typeface="General Sans"/>
              </a:rPr>
              <a:t> </a:t>
            </a:r>
            <a:r>
              <a:rPr lang="en-GB" sz="2400" spc="-1" dirty="0" err="1">
                <a:solidFill>
                  <a:schemeClr val="dk1"/>
                </a:solidFill>
                <a:latin typeface="General Sans"/>
              </a:rPr>
              <a:t>tijdens</a:t>
            </a:r>
            <a:r>
              <a:rPr lang="en-GB" sz="2400" spc="-1" dirty="0">
                <a:solidFill>
                  <a:schemeClr val="dk1"/>
                </a:solidFill>
                <a:latin typeface="General Sans"/>
              </a:rPr>
              <a:t> het </a:t>
            </a:r>
            <a:r>
              <a:rPr lang="en-GB" sz="2400" spc="-1" dirty="0" err="1">
                <a:solidFill>
                  <a:schemeClr val="dk1"/>
                </a:solidFill>
                <a:latin typeface="General Sans"/>
              </a:rPr>
              <a:t>ontwikkelingsproces</a:t>
            </a:r>
            <a:r>
              <a:rPr lang="en-GB" sz="2400" spc="-1" dirty="0">
                <a:solidFill>
                  <a:schemeClr val="dk1"/>
                </a:solidFill>
                <a:latin typeface="General Sans"/>
              </a:rPr>
              <a:t> van </a:t>
            </a:r>
            <a:r>
              <a:rPr lang="en-GB" sz="2400" spc="-1" dirty="0" err="1">
                <a:solidFill>
                  <a:schemeClr val="dk1"/>
                </a:solidFill>
                <a:latin typeface="General Sans"/>
              </a:rPr>
              <a:t>een</a:t>
            </a:r>
            <a:r>
              <a:rPr lang="en-GB" sz="2400" spc="-1" dirty="0">
                <a:solidFill>
                  <a:schemeClr val="dk1"/>
                </a:solidFill>
                <a:latin typeface="General Sans"/>
              </a:rPr>
              <a:t> </a:t>
            </a:r>
            <a:r>
              <a:rPr lang="en-GB" sz="2400" spc="-1" dirty="0" err="1">
                <a:solidFill>
                  <a:schemeClr val="dk1"/>
                </a:solidFill>
                <a:latin typeface="General Sans"/>
              </a:rPr>
              <a:t>oplossing</a:t>
            </a:r>
            <a:r>
              <a:rPr lang="en-GB" sz="2400" spc="-1" dirty="0">
                <a:solidFill>
                  <a:schemeClr val="dk1"/>
                </a:solidFill>
                <a:latin typeface="General Sans"/>
              </a:rPr>
              <a:t> </a:t>
            </a:r>
            <a:r>
              <a:rPr lang="en-GB" sz="2400" spc="-1" dirty="0" err="1">
                <a:solidFill>
                  <a:schemeClr val="dk1"/>
                </a:solidFill>
                <a:latin typeface="General Sans"/>
              </a:rPr>
              <a:t>nieuwe</a:t>
            </a:r>
            <a:r>
              <a:rPr lang="en-GB" sz="2400" spc="-1" dirty="0">
                <a:solidFill>
                  <a:schemeClr val="dk1"/>
                </a:solidFill>
                <a:latin typeface="General Sans"/>
              </a:rPr>
              <a:t> </a:t>
            </a:r>
            <a:r>
              <a:rPr lang="en-GB" sz="2400" spc="-1" dirty="0" err="1">
                <a:solidFill>
                  <a:schemeClr val="dk1"/>
                </a:solidFill>
                <a:latin typeface="General Sans"/>
              </a:rPr>
              <a:t>zorgen</a:t>
            </a:r>
            <a:r>
              <a:rPr lang="en-GB" sz="2400" spc="-1" dirty="0">
                <a:solidFill>
                  <a:schemeClr val="dk1"/>
                </a:solidFill>
                <a:latin typeface="General Sans"/>
              </a:rPr>
              <a:t> </a:t>
            </a:r>
            <a:r>
              <a:rPr lang="en-GB" sz="2400" spc="-1" dirty="0" err="1">
                <a:solidFill>
                  <a:schemeClr val="dk1"/>
                </a:solidFill>
                <a:latin typeface="General Sans"/>
              </a:rPr>
              <a:t>hebben</a:t>
            </a:r>
            <a:r>
              <a:rPr lang="en-GB" sz="2400" spc="-1" dirty="0">
                <a:solidFill>
                  <a:schemeClr val="dk1"/>
                </a:solidFill>
                <a:latin typeface="General Sans"/>
              </a:rPr>
              <a:t>.</a:t>
            </a:r>
          </a:p>
          <a:p>
            <a:pPr marL="343080" indent="-343080">
              <a:lnSpc>
                <a:spcPct val="120000"/>
              </a:lnSpc>
              <a:spcBef>
                <a:spcPts val="1001"/>
              </a:spcBef>
              <a:buClr>
                <a:srgbClr val="000000"/>
              </a:buClr>
              <a:buFont typeface="Arial"/>
              <a:buChar char="•"/>
            </a:pPr>
            <a:r>
              <a:rPr lang="en-GB" sz="2400" spc="-1" dirty="0" err="1">
                <a:solidFill>
                  <a:schemeClr val="dk1"/>
                </a:solidFill>
                <a:latin typeface="General Sans"/>
              </a:rPr>
              <a:t>Uw</a:t>
            </a:r>
            <a:r>
              <a:rPr lang="en-GB" sz="2400" spc="-1" dirty="0">
                <a:solidFill>
                  <a:schemeClr val="dk1"/>
                </a:solidFill>
                <a:latin typeface="General Sans"/>
              </a:rPr>
              <a:t> </a:t>
            </a:r>
            <a:r>
              <a:rPr lang="en-GB" sz="2400" spc="-1" dirty="0" err="1">
                <a:solidFill>
                  <a:schemeClr val="dk1"/>
                </a:solidFill>
                <a:latin typeface="General Sans"/>
              </a:rPr>
              <a:t>bedrijf</a:t>
            </a:r>
            <a:r>
              <a:rPr lang="en-GB" sz="2400" spc="-1" dirty="0">
                <a:solidFill>
                  <a:schemeClr val="dk1"/>
                </a:solidFill>
                <a:latin typeface="General Sans"/>
              </a:rPr>
              <a:t> </a:t>
            </a:r>
            <a:r>
              <a:rPr lang="en-GB" sz="2400" spc="-1" dirty="0" err="1">
                <a:solidFill>
                  <a:schemeClr val="dk1"/>
                </a:solidFill>
                <a:latin typeface="General Sans"/>
              </a:rPr>
              <a:t>moet</a:t>
            </a:r>
            <a:r>
              <a:rPr lang="en-GB" sz="2400" spc="-1" dirty="0">
                <a:solidFill>
                  <a:schemeClr val="dk1"/>
                </a:solidFill>
                <a:latin typeface="General Sans"/>
              </a:rPr>
              <a:t> </a:t>
            </a:r>
            <a:r>
              <a:rPr lang="en-GB" sz="2400" spc="-1" dirty="0" err="1">
                <a:solidFill>
                  <a:schemeClr val="dk1"/>
                </a:solidFill>
                <a:latin typeface="General Sans"/>
              </a:rPr>
              <a:t>zijn</a:t>
            </a:r>
            <a:r>
              <a:rPr lang="en-GB" sz="2400" spc="-1" dirty="0">
                <a:solidFill>
                  <a:schemeClr val="dk1"/>
                </a:solidFill>
                <a:latin typeface="General Sans"/>
              </a:rPr>
              <a:t> </a:t>
            </a:r>
            <a:r>
              <a:rPr lang="en-GB" sz="2400" spc="-1" dirty="0" err="1">
                <a:solidFill>
                  <a:schemeClr val="dk1"/>
                </a:solidFill>
                <a:latin typeface="General Sans"/>
              </a:rPr>
              <a:t>oplossing</a:t>
            </a:r>
            <a:r>
              <a:rPr lang="en-GB" sz="2400" spc="-1" dirty="0">
                <a:solidFill>
                  <a:schemeClr val="dk1"/>
                </a:solidFill>
                <a:latin typeface="General Sans"/>
              </a:rPr>
              <a:t> </a:t>
            </a:r>
            <a:r>
              <a:rPr lang="en-GB" sz="2400" spc="-1" dirty="0" err="1">
                <a:solidFill>
                  <a:schemeClr val="dk1"/>
                </a:solidFill>
                <a:latin typeface="General Sans"/>
              </a:rPr>
              <a:t>aan</a:t>
            </a:r>
            <a:r>
              <a:rPr lang="en-GB" sz="2400" spc="-1" dirty="0">
                <a:solidFill>
                  <a:schemeClr val="dk1"/>
                </a:solidFill>
                <a:latin typeface="General Sans"/>
              </a:rPr>
              <a:t> de </a:t>
            </a:r>
            <a:r>
              <a:rPr lang="en-GB" sz="2400" spc="-1" dirty="0" err="1">
                <a:solidFill>
                  <a:schemeClr val="dk1"/>
                </a:solidFill>
                <a:latin typeface="General Sans"/>
              </a:rPr>
              <a:t>klant</a:t>
            </a:r>
            <a:r>
              <a:rPr lang="en-GB" sz="2400" spc="-1" dirty="0">
                <a:solidFill>
                  <a:schemeClr val="dk1"/>
                </a:solidFill>
                <a:latin typeface="General Sans"/>
              </a:rPr>
              <a:t> </a:t>
            </a:r>
            <a:r>
              <a:rPr lang="en-GB" sz="2400" spc="-1" dirty="0" err="1">
                <a:solidFill>
                  <a:schemeClr val="dk1"/>
                </a:solidFill>
                <a:latin typeface="General Sans"/>
              </a:rPr>
              <a:t>presenteren</a:t>
            </a:r>
            <a:r>
              <a:rPr lang="en-GB" sz="2400" spc="-1" dirty="0">
                <a:solidFill>
                  <a:schemeClr val="dk1"/>
                </a:solidFill>
                <a:latin typeface="General Sans"/>
              </a:rPr>
              <a:t>.</a:t>
            </a:r>
            <a:endParaRPr lang="en-NL" sz="2400" b="0" strike="noStrike" spc="-1" dirty="0">
              <a:solidFill>
                <a:schemeClr val="dk1"/>
              </a:solidFill>
              <a:latin typeface="General Sans"/>
            </a:endParaRPr>
          </a:p>
        </p:txBody>
      </p:sp>
      <p:pic>
        <p:nvPicPr>
          <p:cNvPr id="5" name="Picture 4">
            <a:extLst>
              <a:ext uri="{FF2B5EF4-FFF2-40B4-BE49-F238E27FC236}">
                <a16:creationId xmlns:a16="http://schemas.microsoft.com/office/drawing/2014/main" id="{EE372343-20DE-CFF0-9F3F-BCA92FBB34D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438427" y="1176684"/>
            <a:ext cx="2407894" cy="2407894"/>
          </a:xfrm>
          <a:prstGeom prst="roundRect">
            <a:avLst/>
          </a:prstGeom>
        </p:spPr>
      </p:pic>
      <p:pic>
        <p:nvPicPr>
          <p:cNvPr id="6" name="Picture 5">
            <a:extLst>
              <a:ext uri="{FF2B5EF4-FFF2-40B4-BE49-F238E27FC236}">
                <a16:creationId xmlns:a16="http://schemas.microsoft.com/office/drawing/2014/main" id="{27354C53-F441-9B60-B24B-85F3D63A8CA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096000" y="1176684"/>
            <a:ext cx="2407894" cy="2407894"/>
          </a:xfrm>
          <a:prstGeom prst="roundRect">
            <a:avLst/>
          </a:prstGeom>
        </p:spPr>
      </p:pic>
      <p:pic>
        <p:nvPicPr>
          <p:cNvPr id="7" name="Picture 6">
            <a:extLst>
              <a:ext uri="{FF2B5EF4-FFF2-40B4-BE49-F238E27FC236}">
                <a16:creationId xmlns:a16="http://schemas.microsoft.com/office/drawing/2014/main" id="{EFB35333-93D2-8613-5649-1B8BA92209D7}"/>
              </a:ext>
            </a:extLst>
          </p:cNvPr>
          <p:cNvPicPr>
            <a:picLocks noChangeAspect="1"/>
          </p:cNvPicPr>
          <p:nvPr/>
        </p:nvPicPr>
        <p:blipFill>
          <a:blip r:embed="rId5" cstate="print">
            <a:extLst>
              <a:ext uri="{28A0092B-C50C-407E-A947-70E740481C1C}">
                <a14:useLocalDpi xmlns:a14="http://schemas.microsoft.com/office/drawing/2010/main" val="0"/>
              </a:ext>
            </a:extLst>
          </a:blip>
          <a:srcRect l="36651" r="7305"/>
          <a:stretch/>
        </p:blipFill>
        <p:spPr>
          <a:xfrm>
            <a:off x="7695099" y="3948218"/>
            <a:ext cx="2407894" cy="2407894"/>
          </a:xfrm>
          <a:prstGeom prst="roundRect">
            <a:avLst/>
          </a:prstGeom>
        </p:spPr>
      </p:pic>
    </p:spTree>
    <p:extLst>
      <p:ext uri="{BB962C8B-B14F-4D97-AF65-F5344CB8AC3E}">
        <p14:creationId xmlns:p14="http://schemas.microsoft.com/office/powerpoint/2010/main" val="11957900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8A84FE5-E7E7-2AD0-4411-F993685E6F30}"/>
              </a:ext>
            </a:extLst>
          </p:cNvPr>
          <p:cNvSpPr txBox="1"/>
          <p:nvPr/>
        </p:nvSpPr>
        <p:spPr>
          <a:xfrm>
            <a:off x="427980" y="5656749"/>
            <a:ext cx="6094854" cy="369332"/>
          </a:xfrm>
          <a:prstGeom prst="rect">
            <a:avLst/>
          </a:prstGeom>
          <a:noFill/>
        </p:spPr>
        <p:txBody>
          <a:bodyPr wrap="square">
            <a:spAutoFit/>
          </a:bodyPr>
          <a:lstStyle/>
          <a:p>
            <a:r>
              <a:rPr lang="en-US" dirty="0" err="1">
                <a:latin typeface="General Sans" pitchFamily="50" charset="0"/>
              </a:rPr>
              <a:t>Informatiepresentatie</a:t>
            </a:r>
            <a:endParaRPr lang="en-US" dirty="0">
              <a:latin typeface="General Sans" pitchFamily="50" charset="0"/>
            </a:endParaRPr>
          </a:p>
        </p:txBody>
      </p:sp>
      <p:sp>
        <p:nvSpPr>
          <p:cNvPr id="10" name="PlaceHolder 1">
            <a:extLst>
              <a:ext uri="{FF2B5EF4-FFF2-40B4-BE49-F238E27FC236}">
                <a16:creationId xmlns:a16="http://schemas.microsoft.com/office/drawing/2014/main" id="{3432F333-2272-35F7-3EE0-938A595F687F}"/>
              </a:ext>
            </a:extLst>
          </p:cNvPr>
          <p:cNvSpPr txBox="1">
            <a:spLocks/>
          </p:cNvSpPr>
          <p:nvPr/>
        </p:nvSpPr>
        <p:spPr>
          <a:xfrm>
            <a:off x="427980" y="3070187"/>
            <a:ext cx="8144280" cy="2586562"/>
          </a:xfrm>
          <a:prstGeom prst="rect">
            <a:avLst/>
          </a:prstGeom>
          <a:noFill/>
          <a:ln w="0">
            <a:noFill/>
          </a:ln>
        </p:spPr>
        <p:txBody>
          <a:bodyPr lIns="91440" tIns="45720" rIns="91440" bIns="4572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6600" b="1" spc="-1" dirty="0">
                <a:solidFill>
                  <a:schemeClr val="dk1"/>
                </a:solidFill>
                <a:latin typeface="General Sans Semibold"/>
              </a:rPr>
              <a:t>Polder Perspectives XR</a:t>
            </a:r>
            <a:endParaRPr lang="en-IE" sz="3600" spc="-1" dirty="0">
              <a:solidFill>
                <a:schemeClr val="dk1"/>
              </a:solidFill>
              <a:latin typeface="Calibri"/>
            </a:endParaRPr>
          </a:p>
        </p:txBody>
      </p:sp>
      <p:pic>
        <p:nvPicPr>
          <p:cNvPr id="13" name="Picture 12">
            <a:extLst>
              <a:ext uri="{FF2B5EF4-FFF2-40B4-BE49-F238E27FC236}">
                <a16:creationId xmlns:a16="http://schemas.microsoft.com/office/drawing/2014/main" id="{08B4AC07-D0B6-A648-6E9F-FA08F20DCD25}"/>
              </a:ext>
            </a:extLst>
          </p:cNvPr>
          <p:cNvPicPr>
            <a:picLocks noChangeAspect="1"/>
          </p:cNvPicPr>
          <p:nvPr/>
        </p:nvPicPr>
        <p:blipFill>
          <a:blip r:embed="rId3"/>
          <a:stretch>
            <a:fillRect/>
          </a:stretch>
        </p:blipFill>
        <p:spPr>
          <a:xfrm>
            <a:off x="427980" y="238674"/>
            <a:ext cx="1492007" cy="640932"/>
          </a:xfrm>
          <a:prstGeom prst="rect">
            <a:avLst/>
          </a:prstGeom>
        </p:spPr>
      </p:pic>
      <p:pic>
        <p:nvPicPr>
          <p:cNvPr id="4" name="Picture 3" descr="A screenshot of a cell phone&#10;&#10;AI-generated content may be incorrect.">
            <a:extLst>
              <a:ext uri="{FF2B5EF4-FFF2-40B4-BE49-F238E27FC236}">
                <a16:creationId xmlns:a16="http://schemas.microsoft.com/office/drawing/2014/main" id="{EE2C218A-FC95-442B-D0AD-BBEFF97B2E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8488" y="0"/>
            <a:ext cx="4463512" cy="6858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15D7F-E370-E693-8A6D-3CE71229E74D}"/>
            </a:ext>
          </a:extLst>
        </p:cNvPr>
        <p:cNvGrpSpPr/>
        <p:nvPr/>
      </p:nvGrpSpPr>
      <p:grpSpPr>
        <a:xfrm>
          <a:off x="0" y="0"/>
          <a:ext cx="0" cy="0"/>
          <a:chOff x="0" y="0"/>
          <a:chExt cx="0" cy="0"/>
        </a:xfrm>
      </p:grpSpPr>
      <p:sp>
        <p:nvSpPr>
          <p:cNvPr id="22" name="Tijdelijke aanduiding voor tekst 10">
            <a:extLst>
              <a:ext uri="{FF2B5EF4-FFF2-40B4-BE49-F238E27FC236}">
                <a16:creationId xmlns:a16="http://schemas.microsoft.com/office/drawing/2014/main" id="{A15FC774-3498-A71F-73C9-D7A305A9890C}"/>
              </a:ext>
            </a:extLst>
          </p:cNvPr>
          <p:cNvSpPr txBox="1">
            <a:spLocks/>
          </p:cNvSpPr>
          <p:nvPr/>
        </p:nvSpPr>
        <p:spPr>
          <a:xfrm>
            <a:off x="193040" y="216852"/>
            <a:ext cx="11805920" cy="6424295"/>
          </a:xfrm>
          <a:prstGeom prst="roundRect">
            <a:avLst>
              <a:gd name="adj" fmla="val 3563"/>
            </a:avLst>
          </a:prstGeom>
          <a:no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F6DA44"/>
              </a:buClr>
              <a:buSzPct val="110000"/>
              <a:buFont typeface="Calibri Light" panose="020F0302020204030204" pitchFamily="34" charset="0"/>
              <a:buNone/>
              <a:tabLst/>
              <a:defRPr/>
            </a:pPr>
            <a:r>
              <a:rPr kumimoji="0" lang="en-GB" sz="100" b="0" i="0" u="none" strike="noStrike" kern="1200" cap="none" spc="0" normalizeH="0" baseline="0" noProof="0">
                <a:ln>
                  <a:noFill/>
                </a:ln>
                <a:solidFill>
                  <a:sysClr val="windowText" lastClr="000000"/>
                </a:solidFill>
                <a:effectLst/>
                <a:uLnTx/>
                <a:uFillTx/>
                <a:latin typeface="Calibri Light"/>
                <a:ea typeface="+mn-ea"/>
                <a:cs typeface="+mn-cs"/>
              </a:rPr>
              <a:t> </a:t>
            </a:r>
          </a:p>
        </p:txBody>
      </p:sp>
      <p:sp>
        <p:nvSpPr>
          <p:cNvPr id="19" name="Titel 18">
            <a:extLst>
              <a:ext uri="{FF2B5EF4-FFF2-40B4-BE49-F238E27FC236}">
                <a16:creationId xmlns:a16="http://schemas.microsoft.com/office/drawing/2014/main" id="{3A7EB4AC-12A3-BBF6-3810-35805471FA02}"/>
              </a:ext>
            </a:extLst>
          </p:cNvPr>
          <p:cNvSpPr>
            <a:spLocks noGrp="1"/>
          </p:cNvSpPr>
          <p:nvPr>
            <p:ph type="title"/>
          </p:nvPr>
        </p:nvSpPr>
        <p:spPr/>
        <p:txBody>
          <a:bodyPr/>
          <a:lstStyle/>
          <a:p>
            <a:r>
              <a:rPr lang="en-GB"/>
              <a:t>Ambition</a:t>
            </a:r>
          </a:p>
        </p:txBody>
      </p:sp>
      <p:sp>
        <p:nvSpPr>
          <p:cNvPr id="3" name="Tijdelijke aanduiding voor tekst 10">
            <a:extLst>
              <a:ext uri="{FF2B5EF4-FFF2-40B4-BE49-F238E27FC236}">
                <a16:creationId xmlns:a16="http://schemas.microsoft.com/office/drawing/2014/main" id="{734628FB-D5E9-0627-E189-A1370E6B28AD}"/>
              </a:ext>
            </a:extLst>
          </p:cNvPr>
          <p:cNvSpPr txBox="1">
            <a:spLocks/>
          </p:cNvSpPr>
          <p:nvPr/>
        </p:nvSpPr>
        <p:spPr>
          <a:xfrm>
            <a:off x="1194993" y="1526671"/>
            <a:ext cx="9802013" cy="3804655"/>
          </a:xfrm>
          <a:prstGeom prst="rect">
            <a:avLst/>
          </a:prstGeom>
          <a:noFill/>
          <a:ln>
            <a:noFill/>
          </a:ln>
        </p:spPr>
        <p:txBody>
          <a:bodyPr wrap="square" lIns="91440" tIns="45720" rIns="91440" bIns="45720" anchor="ctr">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pPr algn="ctr">
              <a:spcBef>
                <a:spcPts val="601"/>
              </a:spcBef>
              <a:spcAft>
                <a:spcPts val="601"/>
              </a:spcAft>
              <a:defRPr/>
            </a:pPr>
            <a:r>
              <a:rPr lang="en-GB" sz="4400" b="1" spc="-1" dirty="0">
                <a:solidFill>
                  <a:srgbClr val="DD784B"/>
                </a:solidFill>
                <a:latin typeface="Calibri"/>
              </a:rPr>
              <a:t>Assignments Phase</a:t>
            </a:r>
            <a:endParaRPr kumimoji="0" lang="en-GB" sz="4400" b="1" i="1" u="none" strike="noStrike" kern="1200" cap="none" spc="-1" normalizeH="0" baseline="0" noProof="0" dirty="0">
              <a:ln>
                <a:noFill/>
              </a:ln>
              <a:solidFill>
                <a:srgbClr val="DD784B"/>
              </a:solidFill>
              <a:effectLst/>
              <a:uLnTx/>
              <a:uFillTx/>
              <a:latin typeface="Calibri"/>
            </a:endParaRPr>
          </a:p>
        </p:txBody>
      </p:sp>
    </p:spTree>
    <p:extLst>
      <p:ext uri="{BB962C8B-B14F-4D97-AF65-F5344CB8AC3E}">
        <p14:creationId xmlns:p14="http://schemas.microsoft.com/office/powerpoint/2010/main" val="15902312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xit" presetSubtype="2" fill="hold" grpId="0" nodeType="clickEffect">
                                  <p:stCondLst>
                                    <p:cond delay="0"/>
                                  </p:stCondLst>
                                  <p:childTnLst>
                                    <p:anim calcmode="lin" valueType="num">
                                      <p:cBhvr additive="base">
                                        <p:cTn id="12" dur="500"/>
                                        <p:tgtEl>
                                          <p:spTgt spid="3"/>
                                        </p:tgtEl>
                                        <p:attrNameLst>
                                          <p:attrName>ppt_x</p:attrName>
                                        </p:attrNameLst>
                                      </p:cBhvr>
                                      <p:tavLst>
                                        <p:tav tm="0">
                                          <p:val>
                                            <p:strVal val="#ppt_x"/>
                                          </p:val>
                                        </p:tav>
                                        <p:tav tm="100000">
                                          <p:val>
                                            <p:strVal val="#ppt_x+#ppt_w*1.125000"/>
                                          </p:val>
                                        </p:tav>
                                      </p:tavLst>
                                    </p:anim>
                                    <p:animEffect transition="out" filter="wipe(right)">
                                      <p:cBhvr>
                                        <p:cTn id="13" dur="500"/>
                                        <p:tgtEl>
                                          <p:spTgt spid="3"/>
                                        </p:tgtEl>
                                      </p:cBhvr>
                                    </p:animEffect>
                                    <p:set>
                                      <p:cBhvr>
                                        <p:cTn id="1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FC816B-BAC2-7F4C-43F8-76C401F65BF1}"/>
            </a:ext>
          </a:extLst>
        </p:cNvPr>
        <p:cNvGrpSpPr/>
        <p:nvPr/>
      </p:nvGrpSpPr>
      <p:grpSpPr>
        <a:xfrm>
          <a:off x="0" y="0"/>
          <a:ext cx="0" cy="0"/>
          <a:chOff x="0" y="0"/>
          <a:chExt cx="0" cy="0"/>
        </a:xfrm>
      </p:grpSpPr>
      <p:sp>
        <p:nvSpPr>
          <p:cNvPr id="2" name="PlaceHolder 1">
            <a:extLst>
              <a:ext uri="{FF2B5EF4-FFF2-40B4-BE49-F238E27FC236}">
                <a16:creationId xmlns:a16="http://schemas.microsoft.com/office/drawing/2014/main" id="{4516DEF4-AD5D-7D73-2DF6-11B97C6D9DF1}"/>
              </a:ext>
            </a:extLst>
          </p:cNvPr>
          <p:cNvSpPr txBox="1">
            <a:spLocks/>
          </p:cNvSpPr>
          <p:nvPr/>
        </p:nvSpPr>
        <p:spPr>
          <a:xfrm>
            <a:off x="551123" y="503534"/>
            <a:ext cx="4797773" cy="1364032"/>
          </a:xfrm>
          <a:prstGeom prst="rect">
            <a:avLst/>
          </a:prstGeom>
          <a:noFill/>
          <a:ln w="0">
            <a:noFill/>
          </a:ln>
        </p:spPr>
        <p:txBody>
          <a:bodyPr lIns="91440" tIns="45720" rIns="91440" bIns="4572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strike="noStrike" spc="-1" dirty="0" err="1">
                <a:solidFill>
                  <a:schemeClr val="dk1"/>
                </a:solidFill>
                <a:latin typeface="General Sans Semibold"/>
              </a:rPr>
              <a:t>Opdracht</a:t>
            </a:r>
            <a:endParaRPr lang="en-NL" sz="3600" b="1" strike="noStrike" spc="-1" dirty="0">
              <a:solidFill>
                <a:schemeClr val="dk1"/>
              </a:solidFill>
              <a:latin typeface="General Sans Semibold"/>
            </a:endParaRPr>
          </a:p>
          <a:p>
            <a:r>
              <a:rPr lang="en-GB" sz="3600" b="1" spc="-1" dirty="0" err="1">
                <a:solidFill>
                  <a:schemeClr val="accent2"/>
                </a:solidFill>
                <a:latin typeface="Calibri"/>
              </a:rPr>
              <a:t>Dwalende</a:t>
            </a:r>
            <a:r>
              <a:rPr lang="en-NL" sz="3600" b="1" spc="-1" dirty="0">
                <a:solidFill>
                  <a:schemeClr val="accent2"/>
                </a:solidFill>
                <a:latin typeface="Calibri"/>
              </a:rPr>
              <a:t> </a:t>
            </a:r>
            <a:r>
              <a:rPr lang="en-GB" sz="3600" b="1" spc="-1" dirty="0" err="1">
                <a:solidFill>
                  <a:schemeClr val="accent2"/>
                </a:solidFill>
                <a:latin typeface="Calibri"/>
              </a:rPr>
              <a:t>ogen</a:t>
            </a:r>
            <a:endParaRPr lang="en-NL" sz="3600" b="1" spc="-1" dirty="0">
              <a:solidFill>
                <a:schemeClr val="accent2"/>
              </a:solidFill>
              <a:latin typeface="Calibri"/>
            </a:endParaRPr>
          </a:p>
        </p:txBody>
      </p:sp>
      <p:sp>
        <p:nvSpPr>
          <p:cNvPr id="3" name="PlaceHolder 2">
            <a:extLst>
              <a:ext uri="{FF2B5EF4-FFF2-40B4-BE49-F238E27FC236}">
                <a16:creationId xmlns:a16="http://schemas.microsoft.com/office/drawing/2014/main" id="{132287E6-BF54-A55D-9FAC-97ABFA3FA236}"/>
              </a:ext>
            </a:extLst>
          </p:cNvPr>
          <p:cNvSpPr txBox="1">
            <a:spLocks/>
          </p:cNvSpPr>
          <p:nvPr/>
        </p:nvSpPr>
        <p:spPr>
          <a:xfrm>
            <a:off x="551122" y="2094061"/>
            <a:ext cx="6135427" cy="2738628"/>
          </a:xfrm>
          <a:prstGeom prst="rect">
            <a:avLst/>
          </a:prstGeom>
          <a:noFill/>
          <a:ln w="0">
            <a:noFill/>
          </a:ln>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800" kern="0" dirty="0">
                <a:effectLst/>
                <a:latin typeface="Aptos" panose="020B0004020202020204" pitchFamily="34" charset="0"/>
                <a:ea typeface="Aptos" panose="020B0004020202020204" pitchFamily="34" charset="0"/>
                <a:cs typeface="Times-Bold"/>
              </a:rPr>
              <a:t>We hebben een XR-oplossing nodig om studenten te monitoren tijdens examens met behulp van gezichtsherkenning, het scannen van leerlingen en het volgen van gedrag om spieken te voorkomen. Het systeem moet verdacht gedrag detecteren en tegelijkertijd een balans vinden tussen testintegriteit en respect voor de privacy van studenten. Hoe kunnen we ervoor zorgen dat tracking echt waarde toevoegt aan het examenproces?</a:t>
            </a:r>
          </a:p>
          <a:p>
            <a:pPr marL="0" indent="0">
              <a:buNone/>
            </a:pPr>
            <a:r>
              <a:rPr lang="nl-NL" sz="1800" b="1" kern="0" dirty="0">
                <a:effectLst/>
                <a:latin typeface="Aptos" panose="020B0004020202020204" pitchFamily="34" charset="0"/>
                <a:ea typeface="Aptos" panose="020B0004020202020204" pitchFamily="34" charset="0"/>
                <a:cs typeface="Times-Bold"/>
              </a:rPr>
              <a:t>Wat hebben we van jou nodig?</a:t>
            </a:r>
          </a:p>
          <a:p>
            <a:r>
              <a:rPr lang="nl-NL" sz="1800" kern="0" dirty="0">
                <a:effectLst/>
                <a:latin typeface="Aptos" panose="020B0004020202020204" pitchFamily="34" charset="0"/>
                <a:ea typeface="Aptos" panose="020B0004020202020204" pitchFamily="34" charset="0"/>
                <a:cs typeface="Times-Bold"/>
              </a:rPr>
              <a:t>Gebruik gezichtsherkenning of </a:t>
            </a:r>
            <a:r>
              <a:rPr lang="nl-NL" sz="1800" kern="0" dirty="0" err="1">
                <a:effectLst/>
                <a:latin typeface="Aptos" panose="020B0004020202020204" pitchFamily="34" charset="0"/>
                <a:ea typeface="Aptos" panose="020B0004020202020204" pitchFamily="34" charset="0"/>
                <a:cs typeface="Times-Bold"/>
              </a:rPr>
              <a:t>eyetracking</a:t>
            </a:r>
            <a:r>
              <a:rPr lang="nl-NL" sz="1800" kern="0" dirty="0">
                <a:effectLst/>
                <a:latin typeface="Aptos" panose="020B0004020202020204" pitchFamily="34" charset="0"/>
                <a:ea typeface="Aptos" panose="020B0004020202020204" pitchFamily="34" charset="0"/>
                <a:cs typeface="Times-Bold"/>
              </a:rPr>
              <a:t> en zorg voor expliciete toestemming van de student.</a:t>
            </a:r>
          </a:p>
          <a:p>
            <a:r>
              <a:rPr lang="nl-NL" sz="1800" kern="0" dirty="0">
                <a:effectLst/>
                <a:latin typeface="Aptos" panose="020B0004020202020204" pitchFamily="34" charset="0"/>
                <a:ea typeface="Aptos" panose="020B0004020202020204" pitchFamily="34" charset="0"/>
                <a:cs typeface="Times-Bold"/>
              </a:rPr>
              <a:t>Beperk biometrische tracking tot gedrag dat direct gerelateerd is aan examenintegriteit.</a:t>
            </a:r>
          </a:p>
          <a:p>
            <a:r>
              <a:rPr lang="nl-NL" sz="1800" kern="0" dirty="0">
                <a:effectLst/>
                <a:latin typeface="Aptos" panose="020B0004020202020204" pitchFamily="34" charset="0"/>
                <a:ea typeface="Aptos" panose="020B0004020202020204" pitchFamily="34" charset="0"/>
                <a:cs typeface="Times-Bold"/>
              </a:rPr>
              <a:t>Hulpmiddelen voor toezicht opnemen die docenten in </a:t>
            </a:r>
            <a:r>
              <a:rPr lang="nl-NL" sz="1800" kern="0" dirty="0" err="1">
                <a:effectLst/>
                <a:latin typeface="Aptos" panose="020B0004020202020204" pitchFamily="34" charset="0"/>
                <a:ea typeface="Aptos" panose="020B0004020202020204" pitchFamily="34" charset="0"/>
                <a:cs typeface="Times-Bold"/>
              </a:rPr>
              <a:t>realtime</a:t>
            </a:r>
            <a:r>
              <a:rPr lang="nl-NL" sz="1800" kern="0" dirty="0">
                <a:effectLst/>
                <a:latin typeface="Aptos" panose="020B0004020202020204" pitchFamily="34" charset="0"/>
                <a:ea typeface="Aptos" panose="020B0004020202020204" pitchFamily="34" charset="0"/>
                <a:cs typeface="Times-Bold"/>
              </a:rPr>
              <a:t> ondersteunen.</a:t>
            </a:r>
            <a:endParaRPr lang="en-NL" sz="16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DB9186E0-D4E0-924F-C774-F93ACDA2C0D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843106" y="1306716"/>
            <a:ext cx="4244568" cy="4244568"/>
          </a:xfrm>
          <a:prstGeom prst="roundRect">
            <a:avLst/>
          </a:prstGeom>
        </p:spPr>
      </p:pic>
    </p:spTree>
    <p:extLst>
      <p:ext uri="{BB962C8B-B14F-4D97-AF65-F5344CB8AC3E}">
        <p14:creationId xmlns:p14="http://schemas.microsoft.com/office/powerpoint/2010/main" val="23705279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B5EAD-414A-B508-A8E1-E94C62D934C1}"/>
            </a:ext>
          </a:extLst>
        </p:cNvPr>
        <p:cNvGrpSpPr/>
        <p:nvPr/>
      </p:nvGrpSpPr>
      <p:grpSpPr>
        <a:xfrm>
          <a:off x="0" y="0"/>
          <a:ext cx="0" cy="0"/>
          <a:chOff x="0" y="0"/>
          <a:chExt cx="0" cy="0"/>
        </a:xfrm>
      </p:grpSpPr>
      <p:sp>
        <p:nvSpPr>
          <p:cNvPr id="2" name="PlaceHolder 1">
            <a:extLst>
              <a:ext uri="{FF2B5EF4-FFF2-40B4-BE49-F238E27FC236}">
                <a16:creationId xmlns:a16="http://schemas.microsoft.com/office/drawing/2014/main" id="{ECC12FE8-35C8-39AB-A85C-06D2A30B2DC5}"/>
              </a:ext>
            </a:extLst>
          </p:cNvPr>
          <p:cNvSpPr txBox="1">
            <a:spLocks/>
          </p:cNvSpPr>
          <p:nvPr/>
        </p:nvSpPr>
        <p:spPr>
          <a:xfrm>
            <a:off x="551123" y="503534"/>
            <a:ext cx="5544877" cy="1364032"/>
          </a:xfrm>
          <a:prstGeom prst="rect">
            <a:avLst/>
          </a:prstGeom>
          <a:noFill/>
          <a:ln w="0">
            <a:noFill/>
          </a:ln>
        </p:spPr>
        <p:txBody>
          <a:bodyPr lIns="91440" tIns="45720" rIns="91440" bIns="4572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strike="noStrike" spc="-1" dirty="0" err="1">
                <a:solidFill>
                  <a:schemeClr val="dk1"/>
                </a:solidFill>
                <a:latin typeface="General Sans Semibold"/>
              </a:rPr>
              <a:t>Opdracht</a:t>
            </a:r>
            <a:endParaRPr lang="en-NL" sz="3600" b="1" strike="noStrike" spc="-1" dirty="0">
              <a:solidFill>
                <a:schemeClr val="dk1"/>
              </a:solidFill>
              <a:latin typeface="General Sans Semibold"/>
            </a:endParaRPr>
          </a:p>
          <a:p>
            <a:r>
              <a:rPr lang="en-GB" sz="3600" b="1" spc="-1" dirty="0" err="1">
                <a:solidFill>
                  <a:schemeClr val="accent2"/>
                </a:solidFill>
                <a:latin typeface="Calibri"/>
              </a:rPr>
              <a:t>Misdaadscène</a:t>
            </a:r>
            <a:r>
              <a:rPr lang="en-GB" sz="3600" b="1" spc="-1" dirty="0">
                <a:solidFill>
                  <a:schemeClr val="accent2"/>
                </a:solidFill>
                <a:latin typeface="Calibri"/>
              </a:rPr>
              <a:t> Simulator</a:t>
            </a:r>
            <a:endParaRPr lang="en-NL" sz="3600" b="1" spc="-1" dirty="0">
              <a:solidFill>
                <a:schemeClr val="accent2"/>
              </a:solidFill>
              <a:latin typeface="Calibri"/>
            </a:endParaRPr>
          </a:p>
        </p:txBody>
      </p:sp>
      <p:sp>
        <p:nvSpPr>
          <p:cNvPr id="3" name="PlaceHolder 2">
            <a:extLst>
              <a:ext uri="{FF2B5EF4-FFF2-40B4-BE49-F238E27FC236}">
                <a16:creationId xmlns:a16="http://schemas.microsoft.com/office/drawing/2014/main" id="{EBA1E200-3D89-08A5-B971-5E0472BE898E}"/>
              </a:ext>
            </a:extLst>
          </p:cNvPr>
          <p:cNvSpPr txBox="1">
            <a:spLocks/>
          </p:cNvSpPr>
          <p:nvPr/>
        </p:nvSpPr>
        <p:spPr>
          <a:xfrm>
            <a:off x="551123" y="2094061"/>
            <a:ext cx="5347788" cy="2738628"/>
          </a:xfrm>
          <a:prstGeom prst="rect">
            <a:avLst/>
          </a:prstGeom>
          <a:noFill/>
          <a:ln w="0">
            <a:noFill/>
          </a:ln>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800" kern="0" dirty="0">
                <a:effectLst/>
                <a:latin typeface="Aptos" panose="020B0004020202020204" pitchFamily="34" charset="0"/>
                <a:ea typeface="Aptos" panose="020B0004020202020204" pitchFamily="34" charset="0"/>
                <a:cs typeface="Times-Bold"/>
              </a:rPr>
              <a:t>We hebben een realistische plaats delict-simulatie nodig waarin studenten strafzaken kunnen onderzoeken. De ervaring moet meeslepend zijn, de privacy respecteren en het gebruik van gevoelige of levensechte details vermijden. Hoe kunnen we personen met eerdere criminele ervaring betrekken bij het ontwikkelingsproces, of de politie, om de leerervaring te verrijken?</a:t>
            </a:r>
            <a:br>
              <a:rPr lang="nl-NL" sz="1800" kern="0" dirty="0">
                <a:effectLst/>
                <a:latin typeface="Aptos" panose="020B0004020202020204" pitchFamily="34" charset="0"/>
                <a:ea typeface="Aptos" panose="020B0004020202020204" pitchFamily="34" charset="0"/>
                <a:cs typeface="Times-Bold"/>
              </a:rPr>
            </a:br>
            <a:br>
              <a:rPr lang="nl-NL" sz="1800" kern="0" dirty="0">
                <a:effectLst/>
                <a:latin typeface="Aptos" panose="020B0004020202020204" pitchFamily="34" charset="0"/>
                <a:ea typeface="Aptos" panose="020B0004020202020204" pitchFamily="34" charset="0"/>
                <a:cs typeface="Times-Bold"/>
              </a:rPr>
            </a:br>
            <a:r>
              <a:rPr lang="nl-NL" sz="1800" b="1" kern="0" dirty="0">
                <a:effectLst/>
                <a:latin typeface="Aptos" panose="020B0004020202020204" pitchFamily="34" charset="0"/>
                <a:ea typeface="Aptos" panose="020B0004020202020204" pitchFamily="34" charset="0"/>
                <a:cs typeface="Times-Bold"/>
              </a:rPr>
              <a:t>Wat hebben we van jou nodig?</a:t>
            </a:r>
          </a:p>
          <a:p>
            <a:r>
              <a:rPr lang="nl-NL" sz="1800" kern="0" dirty="0">
                <a:effectLst/>
                <a:latin typeface="Aptos" panose="020B0004020202020204" pitchFamily="34" charset="0"/>
                <a:ea typeface="Aptos" panose="020B0004020202020204" pitchFamily="34" charset="0"/>
                <a:cs typeface="Times-Bold"/>
              </a:rPr>
              <a:t>Gebruik handtracering om leerlingen in staat te stellen om te gaan met bewijsmateriaal.</a:t>
            </a:r>
          </a:p>
          <a:p>
            <a:r>
              <a:rPr lang="nl-NL" sz="1800" kern="0" dirty="0">
                <a:effectLst/>
                <a:latin typeface="Aptos" panose="020B0004020202020204" pitchFamily="34" charset="0"/>
                <a:ea typeface="Aptos" panose="020B0004020202020204" pitchFamily="34" charset="0"/>
                <a:cs typeface="Times-Bold"/>
              </a:rPr>
              <a:t>Gebruik stemherkenning voor gesimuleerde verhoren.</a:t>
            </a:r>
          </a:p>
          <a:p>
            <a:r>
              <a:rPr lang="nl-NL" sz="1800" kern="0" dirty="0">
                <a:effectLst/>
                <a:latin typeface="Aptos" panose="020B0004020202020204" pitchFamily="34" charset="0"/>
                <a:ea typeface="Aptos" panose="020B0004020202020204" pitchFamily="34" charset="0"/>
                <a:cs typeface="Times-Bold"/>
              </a:rPr>
              <a:t>Implementeer </a:t>
            </a:r>
            <a:r>
              <a:rPr lang="nl-NL" sz="1800" kern="0" dirty="0" err="1">
                <a:effectLst/>
                <a:latin typeface="Aptos" panose="020B0004020202020204" pitchFamily="34" charset="0"/>
                <a:ea typeface="Aptos" panose="020B0004020202020204" pitchFamily="34" charset="0"/>
                <a:cs typeface="Times-Bold"/>
              </a:rPr>
              <a:t>LiDAR</a:t>
            </a:r>
            <a:r>
              <a:rPr lang="nl-NL" sz="1800" kern="0" dirty="0">
                <a:effectLst/>
                <a:latin typeface="Aptos" panose="020B0004020202020204" pitchFamily="34" charset="0"/>
                <a:ea typeface="Aptos" panose="020B0004020202020204" pitchFamily="34" charset="0"/>
                <a:cs typeface="Times-Bold"/>
              </a:rPr>
              <a:t>-technologie om plaatsen delict nauwkeurig in kaart te brengen.</a:t>
            </a:r>
            <a:endParaRPr lang="en-NL"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3DF243C6-42F2-B81D-2565-DE412E39351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843106" y="1306716"/>
            <a:ext cx="4244568" cy="4244568"/>
          </a:xfrm>
          <a:prstGeom prst="roundRect">
            <a:avLst/>
          </a:prstGeom>
        </p:spPr>
      </p:pic>
    </p:spTree>
    <p:extLst>
      <p:ext uri="{BB962C8B-B14F-4D97-AF65-F5344CB8AC3E}">
        <p14:creationId xmlns:p14="http://schemas.microsoft.com/office/powerpoint/2010/main" val="450144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36E72-FC49-C46C-11A3-C97DD02D4B63}"/>
            </a:ext>
          </a:extLst>
        </p:cNvPr>
        <p:cNvGrpSpPr/>
        <p:nvPr/>
      </p:nvGrpSpPr>
      <p:grpSpPr>
        <a:xfrm>
          <a:off x="0" y="0"/>
          <a:ext cx="0" cy="0"/>
          <a:chOff x="0" y="0"/>
          <a:chExt cx="0" cy="0"/>
        </a:xfrm>
      </p:grpSpPr>
      <p:sp>
        <p:nvSpPr>
          <p:cNvPr id="2" name="PlaceHolder 1">
            <a:extLst>
              <a:ext uri="{FF2B5EF4-FFF2-40B4-BE49-F238E27FC236}">
                <a16:creationId xmlns:a16="http://schemas.microsoft.com/office/drawing/2014/main" id="{4ADC03E8-FBDF-0954-BB66-BB5C765160E8}"/>
              </a:ext>
            </a:extLst>
          </p:cNvPr>
          <p:cNvSpPr txBox="1">
            <a:spLocks/>
          </p:cNvSpPr>
          <p:nvPr/>
        </p:nvSpPr>
        <p:spPr>
          <a:xfrm>
            <a:off x="551123" y="503534"/>
            <a:ext cx="4797773" cy="1364032"/>
          </a:xfrm>
          <a:prstGeom prst="rect">
            <a:avLst/>
          </a:prstGeom>
          <a:noFill/>
          <a:ln w="0">
            <a:noFill/>
          </a:ln>
        </p:spPr>
        <p:txBody>
          <a:bodyPr lIns="91440" tIns="45720" rIns="91440" bIns="4572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strike="noStrike" spc="-1" dirty="0" err="1">
                <a:solidFill>
                  <a:schemeClr val="dk1"/>
                </a:solidFill>
                <a:latin typeface="General Sans Semibold"/>
              </a:rPr>
              <a:t>Opdracht</a:t>
            </a:r>
            <a:endParaRPr lang="en-NL" sz="3600" b="1" strike="noStrike" spc="-1" dirty="0">
              <a:solidFill>
                <a:schemeClr val="dk1"/>
              </a:solidFill>
              <a:latin typeface="General Sans Semibold"/>
            </a:endParaRPr>
          </a:p>
          <a:p>
            <a:r>
              <a:rPr lang="en-NL" sz="3600" b="1" spc="-1" dirty="0">
                <a:solidFill>
                  <a:schemeClr val="accent2"/>
                </a:solidFill>
                <a:latin typeface="Calibri"/>
              </a:rPr>
              <a:t>Virtu</a:t>
            </a:r>
            <a:r>
              <a:rPr lang="en-GB" sz="3600" b="1" spc="-1" dirty="0" err="1">
                <a:solidFill>
                  <a:schemeClr val="accent2"/>
                </a:solidFill>
                <a:latin typeface="Calibri"/>
              </a:rPr>
              <a:t>ee</a:t>
            </a:r>
            <a:r>
              <a:rPr lang="en-NL" sz="3600" b="1" spc="-1" dirty="0">
                <a:solidFill>
                  <a:schemeClr val="accent2"/>
                </a:solidFill>
                <a:latin typeface="Calibri"/>
              </a:rPr>
              <a:t>l </a:t>
            </a:r>
            <a:r>
              <a:rPr lang="en-GB" sz="3600" b="1" spc="-1" dirty="0" err="1">
                <a:solidFill>
                  <a:schemeClr val="accent2"/>
                </a:solidFill>
                <a:latin typeface="Calibri"/>
              </a:rPr>
              <a:t>Ziekenhuis</a:t>
            </a:r>
            <a:endParaRPr lang="en-NL" sz="3600" b="1" spc="-1" dirty="0">
              <a:solidFill>
                <a:schemeClr val="accent2"/>
              </a:solidFill>
              <a:latin typeface="Calibri"/>
            </a:endParaRPr>
          </a:p>
        </p:txBody>
      </p:sp>
      <p:sp>
        <p:nvSpPr>
          <p:cNvPr id="3" name="PlaceHolder 2">
            <a:extLst>
              <a:ext uri="{FF2B5EF4-FFF2-40B4-BE49-F238E27FC236}">
                <a16:creationId xmlns:a16="http://schemas.microsoft.com/office/drawing/2014/main" id="{627C6AFE-B411-B9F4-9E0A-5582B7E16BB1}"/>
              </a:ext>
            </a:extLst>
          </p:cNvPr>
          <p:cNvSpPr txBox="1">
            <a:spLocks/>
          </p:cNvSpPr>
          <p:nvPr/>
        </p:nvSpPr>
        <p:spPr>
          <a:xfrm>
            <a:off x="551122" y="2094061"/>
            <a:ext cx="5925877" cy="2738628"/>
          </a:xfrm>
          <a:prstGeom prst="rect">
            <a:avLst/>
          </a:prstGeom>
          <a:noFill/>
          <a:ln w="0">
            <a:noFill/>
          </a:ln>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800" kern="0" dirty="0">
                <a:effectLst/>
                <a:latin typeface="Aptos" panose="020B0004020202020204" pitchFamily="34" charset="0"/>
                <a:ea typeface="Aptos" panose="020B0004020202020204" pitchFamily="34" charset="0"/>
                <a:cs typeface="Times-Bold"/>
              </a:rPr>
              <a:t>We willen een realistische medische simulatie creëren waarin studenten virtuele patiënten kunnen diagnosticeren en behandelen, zodat ze situaties met hoge druk kunnen ervaren zonder overweldigende stress. De omgeving moet zich aanpassen aan het leertempo van elke student en anonieme gegevens van echte patiënten bevatten om privacy te garanderen. Welke unieke of risicovolle situaties moeten we introduceren om leerlingen effectief en veilig uit te dagen?</a:t>
            </a:r>
          </a:p>
          <a:p>
            <a:pPr marL="0" indent="0">
              <a:buNone/>
            </a:pPr>
            <a:r>
              <a:rPr lang="nl-NL" sz="1800" b="1" kern="0" dirty="0">
                <a:effectLst/>
                <a:latin typeface="Aptos" panose="020B0004020202020204" pitchFamily="34" charset="0"/>
                <a:ea typeface="Aptos" panose="020B0004020202020204" pitchFamily="34" charset="0"/>
                <a:cs typeface="Times-Bold"/>
              </a:rPr>
              <a:t>Wat hebben we van u nodig?</a:t>
            </a:r>
          </a:p>
          <a:p>
            <a:r>
              <a:rPr lang="nl-NL" sz="1800" kern="0" dirty="0">
                <a:effectLst/>
                <a:latin typeface="Aptos" panose="020B0004020202020204" pitchFamily="34" charset="0"/>
                <a:ea typeface="Aptos" panose="020B0004020202020204" pitchFamily="34" charset="0"/>
                <a:cs typeface="Times-Bold"/>
              </a:rPr>
              <a:t>Gebruik handtracking om lichamelijke onderzoeken en procedures te simuleren.</a:t>
            </a:r>
          </a:p>
          <a:p>
            <a:r>
              <a:rPr lang="nl-NL" sz="1800" kern="0" dirty="0">
                <a:effectLst/>
                <a:latin typeface="Aptos" panose="020B0004020202020204" pitchFamily="34" charset="0"/>
                <a:ea typeface="Aptos" panose="020B0004020202020204" pitchFamily="34" charset="0"/>
                <a:cs typeface="Times-Bold"/>
              </a:rPr>
              <a:t>Gebruik stemherkenning voor interacties tussen arts en patiënt.</a:t>
            </a:r>
          </a:p>
          <a:p>
            <a:r>
              <a:rPr lang="nl-NL" sz="1800" kern="0" dirty="0">
                <a:effectLst/>
                <a:latin typeface="Aptos" panose="020B0004020202020204" pitchFamily="34" charset="0"/>
                <a:ea typeface="Aptos" panose="020B0004020202020204" pitchFamily="34" charset="0"/>
                <a:cs typeface="Times-Bold"/>
              </a:rPr>
              <a:t>Gebruik </a:t>
            </a:r>
            <a:r>
              <a:rPr lang="nl-NL" sz="1800" kern="0" dirty="0" err="1">
                <a:effectLst/>
                <a:latin typeface="Aptos" panose="020B0004020202020204" pitchFamily="34" charset="0"/>
                <a:ea typeface="Aptos" panose="020B0004020202020204" pitchFamily="34" charset="0"/>
                <a:cs typeface="Times-Bold"/>
              </a:rPr>
              <a:t>eyetracking</a:t>
            </a:r>
            <a:r>
              <a:rPr lang="nl-NL" sz="1800" kern="0" dirty="0">
                <a:effectLst/>
                <a:latin typeface="Aptos" panose="020B0004020202020204" pitchFamily="34" charset="0"/>
                <a:ea typeface="Aptos" panose="020B0004020202020204" pitchFamily="34" charset="0"/>
                <a:cs typeface="Times-Bold"/>
              </a:rPr>
              <a:t> om focus en reactievermogen te beoordelen.</a:t>
            </a:r>
            <a:endParaRPr lang="en-NL"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B5EA71C5-6C2A-B04C-6FC6-FE2C99B125E7}"/>
              </a:ext>
            </a:extLst>
          </p:cNvPr>
          <p:cNvPicPr>
            <a:picLocks noChangeAspect="1"/>
          </p:cNvPicPr>
          <p:nvPr/>
        </p:nvPicPr>
        <p:blipFill>
          <a:blip r:embed="rId2" cstate="print">
            <a:extLst>
              <a:ext uri="{28A0092B-C50C-407E-A947-70E740481C1C}">
                <a14:useLocalDpi xmlns:a14="http://schemas.microsoft.com/office/drawing/2010/main" val="0"/>
              </a:ext>
            </a:extLst>
          </a:blip>
          <a:srcRect l="36651" r="7305"/>
          <a:stretch/>
        </p:blipFill>
        <p:spPr>
          <a:xfrm>
            <a:off x="6843106" y="1306716"/>
            <a:ext cx="4244568" cy="4244568"/>
          </a:xfrm>
          <a:prstGeom prst="roundRect">
            <a:avLst/>
          </a:prstGeom>
        </p:spPr>
      </p:pic>
    </p:spTree>
    <p:extLst>
      <p:ext uri="{BB962C8B-B14F-4D97-AF65-F5344CB8AC3E}">
        <p14:creationId xmlns:p14="http://schemas.microsoft.com/office/powerpoint/2010/main" val="18192034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B692F-2963-82E7-80B6-0684468CAFC4}"/>
            </a:ext>
          </a:extLst>
        </p:cNvPr>
        <p:cNvGrpSpPr/>
        <p:nvPr/>
      </p:nvGrpSpPr>
      <p:grpSpPr>
        <a:xfrm>
          <a:off x="0" y="0"/>
          <a:ext cx="0" cy="0"/>
          <a:chOff x="0" y="0"/>
          <a:chExt cx="0" cy="0"/>
        </a:xfrm>
      </p:grpSpPr>
      <p:sp>
        <p:nvSpPr>
          <p:cNvPr id="2" name="PlaceHolder 1">
            <a:extLst>
              <a:ext uri="{FF2B5EF4-FFF2-40B4-BE49-F238E27FC236}">
                <a16:creationId xmlns:a16="http://schemas.microsoft.com/office/drawing/2014/main" id="{57E9843F-7751-B884-2DCA-B6D070D3AF40}"/>
              </a:ext>
            </a:extLst>
          </p:cNvPr>
          <p:cNvSpPr txBox="1">
            <a:spLocks/>
          </p:cNvSpPr>
          <p:nvPr/>
        </p:nvSpPr>
        <p:spPr>
          <a:xfrm>
            <a:off x="551122" y="255884"/>
            <a:ext cx="5887777" cy="1364032"/>
          </a:xfrm>
          <a:prstGeom prst="rect">
            <a:avLst/>
          </a:prstGeom>
          <a:noFill/>
          <a:ln w="0">
            <a:noFill/>
          </a:ln>
        </p:spPr>
        <p:txBody>
          <a:bodyPr lIns="91440" tIns="45720" rIns="91440" bIns="4572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strike="noStrike" spc="-1" dirty="0" err="1">
                <a:solidFill>
                  <a:schemeClr val="dk1"/>
                </a:solidFill>
                <a:latin typeface="General Sans Semibold"/>
              </a:rPr>
              <a:t>Opdracht</a:t>
            </a:r>
            <a:endParaRPr lang="en-NL" sz="3600" b="1" strike="noStrike" spc="-1" dirty="0">
              <a:solidFill>
                <a:schemeClr val="dk1"/>
              </a:solidFill>
              <a:latin typeface="General Sans Semibold"/>
            </a:endParaRPr>
          </a:p>
          <a:p>
            <a:r>
              <a:rPr lang="en-GB" sz="3600" b="1" spc="-1" dirty="0">
                <a:solidFill>
                  <a:schemeClr val="accent2"/>
                </a:solidFill>
                <a:latin typeface="Calibri"/>
              </a:rPr>
              <a:t>Simulator </a:t>
            </a:r>
            <a:r>
              <a:rPr lang="en-GB" sz="3600" b="1" spc="-1" dirty="0" err="1">
                <a:solidFill>
                  <a:schemeClr val="accent2"/>
                </a:solidFill>
                <a:latin typeface="Calibri"/>
              </a:rPr>
              <a:t>voor</a:t>
            </a:r>
            <a:r>
              <a:rPr lang="en-GB" sz="3600" b="1" spc="-1" dirty="0">
                <a:solidFill>
                  <a:schemeClr val="accent2"/>
                </a:solidFill>
                <a:latin typeface="Calibri"/>
              </a:rPr>
              <a:t> </a:t>
            </a:r>
            <a:r>
              <a:rPr lang="en-GB" sz="3600" b="1" spc="-1" dirty="0" err="1">
                <a:solidFill>
                  <a:schemeClr val="accent2"/>
                </a:solidFill>
                <a:latin typeface="Calibri"/>
              </a:rPr>
              <a:t>kritieke</a:t>
            </a:r>
            <a:r>
              <a:rPr lang="en-GB" sz="3600" b="1" spc="-1" dirty="0">
                <a:solidFill>
                  <a:schemeClr val="accent2"/>
                </a:solidFill>
                <a:latin typeface="Calibri"/>
              </a:rPr>
              <a:t> </a:t>
            </a:r>
            <a:r>
              <a:rPr lang="en-GB" sz="3600" b="1" spc="-1" dirty="0" err="1">
                <a:solidFill>
                  <a:schemeClr val="accent2"/>
                </a:solidFill>
                <a:latin typeface="Calibri"/>
              </a:rPr>
              <a:t>zorg</a:t>
            </a:r>
            <a:endParaRPr lang="en-NL" sz="3600" b="1" spc="-1" dirty="0">
              <a:solidFill>
                <a:schemeClr val="accent2"/>
              </a:solidFill>
              <a:latin typeface="Calibri"/>
            </a:endParaRPr>
          </a:p>
        </p:txBody>
      </p:sp>
      <p:sp>
        <p:nvSpPr>
          <p:cNvPr id="3" name="PlaceHolder 2">
            <a:extLst>
              <a:ext uri="{FF2B5EF4-FFF2-40B4-BE49-F238E27FC236}">
                <a16:creationId xmlns:a16="http://schemas.microsoft.com/office/drawing/2014/main" id="{EA42D92A-65A0-07DD-ED23-D6E92F220D99}"/>
              </a:ext>
            </a:extLst>
          </p:cNvPr>
          <p:cNvSpPr txBox="1">
            <a:spLocks/>
          </p:cNvSpPr>
          <p:nvPr/>
        </p:nvSpPr>
        <p:spPr>
          <a:xfrm>
            <a:off x="551122" y="1789261"/>
            <a:ext cx="6116377" cy="2738628"/>
          </a:xfrm>
          <a:prstGeom prst="rect">
            <a:avLst/>
          </a:prstGeom>
          <a:noFill/>
          <a:ln w="0">
            <a:noFill/>
          </a:ln>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800" kern="0" dirty="0">
                <a:effectLst/>
                <a:latin typeface="Aptos" panose="020B0004020202020204" pitchFamily="34" charset="0"/>
                <a:ea typeface="Aptos" panose="020B0004020202020204" pitchFamily="34" charset="0"/>
                <a:cs typeface="Times-Bold"/>
              </a:rPr>
              <a:t>We hebben een meeslepende ervaring nodig waarbij studenten medische procedures met een hoog risico, zoals traumazorg, kunnen oefenen in realistische scenario's van leven of dood. De simulatie moet een balans vinden tussen intens realisme en ethische grenzen om studenten niet te overweldigen, zodat ze effectief leren zonder onnodige stress. Welke specifieke situaties met een hoge inzet zouden studenten kunnen stimuleren om veerkracht en besluitvorming onder druk te ontwikkelen?</a:t>
            </a:r>
          </a:p>
          <a:p>
            <a:pPr marL="0" indent="0">
              <a:buNone/>
            </a:pPr>
            <a:r>
              <a:rPr lang="nl-NL" sz="1800" b="1" kern="0" dirty="0">
                <a:effectLst/>
                <a:latin typeface="Aptos" panose="020B0004020202020204" pitchFamily="34" charset="0"/>
                <a:ea typeface="Aptos" panose="020B0004020202020204" pitchFamily="34" charset="0"/>
                <a:cs typeface="Times-Bold"/>
              </a:rPr>
              <a:t>Wat hebben we van jou nodig?</a:t>
            </a:r>
          </a:p>
          <a:p>
            <a:r>
              <a:rPr lang="nl-NL" sz="1800" kern="0" dirty="0">
                <a:effectLst/>
                <a:latin typeface="Aptos" panose="020B0004020202020204" pitchFamily="34" charset="0"/>
                <a:ea typeface="Aptos" panose="020B0004020202020204" pitchFamily="34" charset="0"/>
                <a:cs typeface="Times-Bold"/>
              </a:rPr>
              <a:t>Gebruik handtracking om fysieke en chirurgische procedures te simuleren.</a:t>
            </a:r>
          </a:p>
          <a:p>
            <a:r>
              <a:rPr lang="nl-NL" sz="1800" kern="0" dirty="0">
                <a:effectLst/>
                <a:latin typeface="Aptos" panose="020B0004020202020204" pitchFamily="34" charset="0"/>
                <a:ea typeface="Aptos" panose="020B0004020202020204" pitchFamily="34" charset="0"/>
                <a:cs typeface="Times-Bold"/>
              </a:rPr>
              <a:t>Gebruik spraakherkenning om realistische interacties tussen arts en patiënt mogelijk te maken.</a:t>
            </a:r>
          </a:p>
          <a:p>
            <a:r>
              <a:rPr lang="nl-NL" sz="1800" kern="0" dirty="0">
                <a:effectLst/>
                <a:latin typeface="Aptos" panose="020B0004020202020204" pitchFamily="34" charset="0"/>
                <a:ea typeface="Aptos" panose="020B0004020202020204" pitchFamily="34" charset="0"/>
                <a:cs typeface="Times-Bold"/>
              </a:rPr>
              <a:t>Zorg ervoor dat echte patiëntgegevens volledig geanonimiseerd zijn om de privacy te beschermen.</a:t>
            </a:r>
            <a:endParaRPr lang="en-GB" sz="1800" kern="0" dirty="0">
              <a:effectLst/>
              <a:latin typeface="Aptos" panose="020B0004020202020204" pitchFamily="34" charset="0"/>
              <a:ea typeface="Aptos" panose="020B0004020202020204" pitchFamily="34" charset="0"/>
              <a:cs typeface="Times-Bold"/>
            </a:endParaRPr>
          </a:p>
        </p:txBody>
      </p:sp>
      <p:pic>
        <p:nvPicPr>
          <p:cNvPr id="4" name="Picture 3">
            <a:extLst>
              <a:ext uri="{FF2B5EF4-FFF2-40B4-BE49-F238E27FC236}">
                <a16:creationId xmlns:a16="http://schemas.microsoft.com/office/drawing/2014/main" id="{B5AB7E69-C58A-C8F8-0E03-46EF4D660B9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843106" y="1306716"/>
            <a:ext cx="4244568" cy="4244568"/>
          </a:xfrm>
          <a:prstGeom prst="roundRect">
            <a:avLst/>
          </a:prstGeom>
        </p:spPr>
      </p:pic>
    </p:spTree>
    <p:extLst>
      <p:ext uri="{BB962C8B-B14F-4D97-AF65-F5344CB8AC3E}">
        <p14:creationId xmlns:p14="http://schemas.microsoft.com/office/powerpoint/2010/main" val="8456457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9DC9A-3EDB-D002-66F4-4EA498777549}"/>
            </a:ext>
          </a:extLst>
        </p:cNvPr>
        <p:cNvGrpSpPr/>
        <p:nvPr/>
      </p:nvGrpSpPr>
      <p:grpSpPr>
        <a:xfrm>
          <a:off x="0" y="0"/>
          <a:ext cx="0" cy="0"/>
          <a:chOff x="0" y="0"/>
          <a:chExt cx="0" cy="0"/>
        </a:xfrm>
      </p:grpSpPr>
      <p:sp>
        <p:nvSpPr>
          <p:cNvPr id="2" name="PlaceHolder 1">
            <a:extLst>
              <a:ext uri="{FF2B5EF4-FFF2-40B4-BE49-F238E27FC236}">
                <a16:creationId xmlns:a16="http://schemas.microsoft.com/office/drawing/2014/main" id="{729ACE15-F01C-B7ED-3A0D-370FF44012DB}"/>
              </a:ext>
            </a:extLst>
          </p:cNvPr>
          <p:cNvSpPr txBox="1">
            <a:spLocks/>
          </p:cNvSpPr>
          <p:nvPr/>
        </p:nvSpPr>
        <p:spPr>
          <a:xfrm>
            <a:off x="551123" y="255884"/>
            <a:ext cx="4797773" cy="1364032"/>
          </a:xfrm>
          <a:prstGeom prst="rect">
            <a:avLst/>
          </a:prstGeom>
          <a:noFill/>
          <a:ln w="0">
            <a:noFill/>
          </a:ln>
        </p:spPr>
        <p:txBody>
          <a:bodyPr lIns="91440" tIns="45720" rIns="91440" bIns="4572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strike="noStrike" spc="-1" dirty="0" err="1">
                <a:solidFill>
                  <a:schemeClr val="dk1"/>
                </a:solidFill>
                <a:latin typeface="General Sans Semibold"/>
              </a:rPr>
              <a:t>Opdracht</a:t>
            </a:r>
            <a:endParaRPr lang="en-NL" sz="3600" b="1" strike="noStrike" spc="-1" dirty="0">
              <a:solidFill>
                <a:schemeClr val="dk1"/>
              </a:solidFill>
              <a:latin typeface="General Sans Semibold"/>
            </a:endParaRPr>
          </a:p>
          <a:p>
            <a:r>
              <a:rPr lang="en-GB" sz="3600" b="1" spc="-1" dirty="0" err="1">
                <a:solidFill>
                  <a:schemeClr val="accent2"/>
                </a:solidFill>
                <a:latin typeface="Calibri"/>
              </a:rPr>
              <a:t>Milieuramp</a:t>
            </a:r>
            <a:endParaRPr lang="en-NL" sz="3600" b="1" spc="-1" dirty="0">
              <a:solidFill>
                <a:schemeClr val="accent2"/>
              </a:solidFill>
              <a:latin typeface="Calibri"/>
            </a:endParaRPr>
          </a:p>
        </p:txBody>
      </p:sp>
      <p:sp>
        <p:nvSpPr>
          <p:cNvPr id="3" name="PlaceHolder 2">
            <a:extLst>
              <a:ext uri="{FF2B5EF4-FFF2-40B4-BE49-F238E27FC236}">
                <a16:creationId xmlns:a16="http://schemas.microsoft.com/office/drawing/2014/main" id="{36DB6696-AC8E-00C0-C217-11E147442EEB}"/>
              </a:ext>
            </a:extLst>
          </p:cNvPr>
          <p:cNvSpPr txBox="1">
            <a:spLocks/>
          </p:cNvSpPr>
          <p:nvPr/>
        </p:nvSpPr>
        <p:spPr>
          <a:xfrm>
            <a:off x="551122" y="1808311"/>
            <a:ext cx="5925877" cy="2738628"/>
          </a:xfrm>
          <a:prstGeom prst="rect">
            <a:avLst/>
          </a:prstGeom>
          <a:noFill/>
          <a:ln w="0">
            <a:noFill/>
          </a:ln>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800" kern="0" dirty="0">
                <a:effectLst/>
                <a:latin typeface="Aptos" panose="020B0004020202020204" pitchFamily="34" charset="0"/>
                <a:ea typeface="Aptos" panose="020B0004020202020204" pitchFamily="34" charset="0"/>
                <a:cs typeface="Times-Bold"/>
              </a:rPr>
              <a:t>We willen een verrijkte ervaring creëren waarin leerlingen milieurampgebieden kunnen verkennen, zoals olievlekken of ontboste gebieden. De simulatie moet leerlingen onderdompelen in de impact op het milieu zonder hen te overweldigen, terwijl de leerdoelen expliciet worden gemaakt. Hoe kunnen we deze omgevingen zo ontwerpen dat ze een emotionele band creëren met afgelegen gemeenschappen?</a:t>
            </a:r>
          </a:p>
          <a:p>
            <a:pPr marL="0" indent="0">
              <a:buNone/>
            </a:pPr>
            <a:r>
              <a:rPr lang="nl-NL" sz="1800" b="1" kern="0" dirty="0">
                <a:effectLst/>
                <a:latin typeface="Aptos" panose="020B0004020202020204" pitchFamily="34" charset="0"/>
                <a:ea typeface="Aptos" panose="020B0004020202020204" pitchFamily="34" charset="0"/>
                <a:cs typeface="Times-Bold"/>
              </a:rPr>
              <a:t>Wat hebben we van jou nodig?</a:t>
            </a:r>
          </a:p>
          <a:p>
            <a:r>
              <a:rPr lang="nl-NL" sz="1800" kern="0" dirty="0">
                <a:effectLst/>
                <a:latin typeface="Aptos" panose="020B0004020202020204" pitchFamily="34" charset="0"/>
                <a:ea typeface="Aptos" panose="020B0004020202020204" pitchFamily="34" charset="0"/>
                <a:cs typeface="Times-Bold"/>
              </a:rPr>
              <a:t>Gebruik body tracking voor interactie met elementen van schade en herstel.</a:t>
            </a:r>
          </a:p>
          <a:p>
            <a:r>
              <a:rPr lang="nl-NL" sz="1800" kern="0" dirty="0">
                <a:effectLst/>
                <a:latin typeface="Aptos" panose="020B0004020202020204" pitchFamily="34" charset="0"/>
                <a:ea typeface="Aptos" panose="020B0004020202020204" pitchFamily="34" charset="0"/>
                <a:cs typeface="Times-Bold"/>
              </a:rPr>
              <a:t>Implementeer stemherkenning zodat leerlingen vragen kunnen stellen en door de simulatie kunnen navigeren.</a:t>
            </a:r>
          </a:p>
          <a:p>
            <a:r>
              <a:rPr lang="nl-NL" sz="1800" kern="0" dirty="0">
                <a:effectLst/>
                <a:latin typeface="Aptos" panose="020B0004020202020204" pitchFamily="34" charset="0"/>
                <a:ea typeface="Aptos" panose="020B0004020202020204" pitchFamily="34" charset="0"/>
                <a:cs typeface="Times-Bold"/>
              </a:rPr>
              <a:t>Neem gidsen op voor leerlingen in nieuwe gebieden</a:t>
            </a:r>
            <a:endParaRPr lang="en-NL"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C34E6D84-4C99-F020-6900-339C87F69C6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843106" y="1306716"/>
            <a:ext cx="4244568" cy="4244568"/>
          </a:xfrm>
          <a:prstGeom prst="roundRect">
            <a:avLst/>
          </a:prstGeom>
        </p:spPr>
      </p:pic>
    </p:spTree>
    <p:extLst>
      <p:ext uri="{BB962C8B-B14F-4D97-AF65-F5344CB8AC3E}">
        <p14:creationId xmlns:p14="http://schemas.microsoft.com/office/powerpoint/2010/main" val="27018247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23A39E-1865-8951-1CBD-72DE2937C8E5}"/>
            </a:ext>
          </a:extLst>
        </p:cNvPr>
        <p:cNvGrpSpPr/>
        <p:nvPr/>
      </p:nvGrpSpPr>
      <p:grpSpPr>
        <a:xfrm>
          <a:off x="0" y="0"/>
          <a:ext cx="0" cy="0"/>
          <a:chOff x="0" y="0"/>
          <a:chExt cx="0" cy="0"/>
        </a:xfrm>
      </p:grpSpPr>
      <p:sp>
        <p:nvSpPr>
          <p:cNvPr id="2" name="PlaceHolder 1">
            <a:extLst>
              <a:ext uri="{FF2B5EF4-FFF2-40B4-BE49-F238E27FC236}">
                <a16:creationId xmlns:a16="http://schemas.microsoft.com/office/drawing/2014/main" id="{85383F88-7D64-1D84-01B4-D90BD13C7401}"/>
              </a:ext>
            </a:extLst>
          </p:cNvPr>
          <p:cNvSpPr txBox="1">
            <a:spLocks/>
          </p:cNvSpPr>
          <p:nvPr/>
        </p:nvSpPr>
        <p:spPr>
          <a:xfrm>
            <a:off x="551122" y="293984"/>
            <a:ext cx="5201977" cy="1364032"/>
          </a:xfrm>
          <a:prstGeom prst="rect">
            <a:avLst/>
          </a:prstGeom>
          <a:noFill/>
          <a:ln w="0">
            <a:noFill/>
          </a:ln>
        </p:spPr>
        <p:txBody>
          <a:bodyPr lIns="91440" tIns="45720" rIns="91440" bIns="4572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strike="noStrike" spc="-1" dirty="0" err="1">
                <a:solidFill>
                  <a:schemeClr val="dk1"/>
                </a:solidFill>
                <a:latin typeface="General Sans Semibold"/>
              </a:rPr>
              <a:t>Opdracht</a:t>
            </a:r>
            <a:endParaRPr lang="en-NL" sz="3600" b="1" strike="noStrike" spc="-1" dirty="0">
              <a:solidFill>
                <a:schemeClr val="dk1"/>
              </a:solidFill>
              <a:latin typeface="General Sans Semibold"/>
            </a:endParaRPr>
          </a:p>
          <a:p>
            <a:r>
              <a:rPr lang="en-GB" sz="3600" b="1" spc="-1" dirty="0" err="1">
                <a:solidFill>
                  <a:schemeClr val="accent2"/>
                </a:solidFill>
                <a:latin typeface="Calibri"/>
              </a:rPr>
              <a:t>Bouwen</a:t>
            </a:r>
            <a:r>
              <a:rPr lang="en-GB" sz="3600" b="1" spc="-1" dirty="0">
                <a:solidFill>
                  <a:schemeClr val="accent2"/>
                </a:solidFill>
                <a:latin typeface="Calibri"/>
              </a:rPr>
              <a:t> </a:t>
            </a:r>
            <a:r>
              <a:rPr lang="en-GB" sz="3600" b="1" spc="-1" dirty="0" err="1">
                <a:solidFill>
                  <a:schemeClr val="accent2"/>
                </a:solidFill>
                <a:latin typeface="Calibri"/>
              </a:rPr>
              <a:t>aan</a:t>
            </a:r>
            <a:r>
              <a:rPr lang="en-GB" sz="3600" b="1" spc="-1" dirty="0">
                <a:solidFill>
                  <a:schemeClr val="accent2"/>
                </a:solidFill>
                <a:latin typeface="Calibri"/>
              </a:rPr>
              <a:t> het </a:t>
            </a:r>
            <a:r>
              <a:rPr lang="en-GB" sz="3600" b="1" spc="-1" dirty="0" err="1">
                <a:solidFill>
                  <a:schemeClr val="accent2"/>
                </a:solidFill>
                <a:latin typeface="Calibri"/>
              </a:rPr>
              <a:t>verleden</a:t>
            </a:r>
            <a:endParaRPr lang="en-NL" sz="3600" b="1" spc="-1" dirty="0">
              <a:solidFill>
                <a:schemeClr val="accent2"/>
              </a:solidFill>
              <a:latin typeface="Calibri"/>
            </a:endParaRPr>
          </a:p>
        </p:txBody>
      </p:sp>
      <p:sp>
        <p:nvSpPr>
          <p:cNvPr id="3" name="PlaceHolder 2">
            <a:extLst>
              <a:ext uri="{FF2B5EF4-FFF2-40B4-BE49-F238E27FC236}">
                <a16:creationId xmlns:a16="http://schemas.microsoft.com/office/drawing/2014/main" id="{CE570D54-B740-A1AD-E776-3229113A1133}"/>
              </a:ext>
            </a:extLst>
          </p:cNvPr>
          <p:cNvSpPr txBox="1">
            <a:spLocks/>
          </p:cNvSpPr>
          <p:nvPr/>
        </p:nvSpPr>
        <p:spPr>
          <a:xfrm>
            <a:off x="551122" y="1827361"/>
            <a:ext cx="6116377" cy="2738628"/>
          </a:xfrm>
          <a:prstGeom prst="rect">
            <a:avLst/>
          </a:prstGeom>
          <a:noFill/>
          <a:ln w="0">
            <a:noFill/>
          </a:ln>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800" kern="0" dirty="0">
                <a:effectLst/>
                <a:latin typeface="Aptos" panose="020B0004020202020204" pitchFamily="34" charset="0"/>
                <a:ea typeface="Aptos" panose="020B0004020202020204" pitchFamily="34" charset="0"/>
                <a:cs typeface="Times-Bold"/>
              </a:rPr>
              <a:t>We hebben een meeslepende XR-ervaring nodig voor archeologiestudenten om de ruïnes van een handelsknooppunt uit het Romeinse tijdperk in Noord-Afrika te verkennen. De simulatie moet studenten leren artefacten te analyseren en te begrijpen hoe historische verhalen worden gevormd door degenen die ze interpreteren. Studenten moeten ook nadenken over de ethische uitdagingen van het presenteren van geschiedenis op een manier die alle culturele perspectieven respecteert.</a:t>
            </a:r>
          </a:p>
          <a:p>
            <a:pPr marL="0" indent="0">
              <a:buNone/>
            </a:pPr>
            <a:r>
              <a:rPr lang="nl-NL" sz="1800" b="1" kern="0" dirty="0">
                <a:effectLst/>
                <a:latin typeface="Aptos" panose="020B0004020202020204" pitchFamily="34" charset="0"/>
                <a:ea typeface="Aptos" panose="020B0004020202020204" pitchFamily="34" charset="0"/>
                <a:cs typeface="Times-Bold"/>
              </a:rPr>
              <a:t>Wat hebben we van jou nodig?</a:t>
            </a:r>
          </a:p>
          <a:p>
            <a:r>
              <a:rPr lang="nl-NL" sz="1800" kern="0" dirty="0">
                <a:effectLst/>
                <a:latin typeface="Aptos" panose="020B0004020202020204" pitchFamily="34" charset="0"/>
                <a:ea typeface="Aptos" panose="020B0004020202020204" pitchFamily="34" charset="0"/>
                <a:cs typeface="Times-Bold"/>
              </a:rPr>
              <a:t>Gebruik interactieve functies zoals het restaureren van artefacten of het herscheppen van scènes uit het dagelijks leven.</a:t>
            </a:r>
          </a:p>
          <a:p>
            <a:r>
              <a:rPr lang="nl-NL" sz="1800" kern="0" dirty="0">
                <a:effectLst/>
                <a:latin typeface="Aptos" panose="020B0004020202020204" pitchFamily="34" charset="0"/>
                <a:ea typeface="Aptos" panose="020B0004020202020204" pitchFamily="34" charset="0"/>
                <a:cs typeface="Times-Bold"/>
              </a:rPr>
              <a:t>Gebruik functies die rekening houden met culturele conflicten en verschillende interpretaties.</a:t>
            </a:r>
          </a:p>
          <a:p>
            <a:r>
              <a:rPr lang="nl-NL" sz="1800" kern="0" dirty="0">
                <a:effectLst/>
                <a:latin typeface="Aptos" panose="020B0004020202020204" pitchFamily="34" charset="0"/>
                <a:ea typeface="Aptos" panose="020B0004020202020204" pitchFamily="34" charset="0"/>
                <a:cs typeface="Times-Bold"/>
              </a:rPr>
              <a:t>Voeg toegankelijkheidsopties toe voor leerlingen met een visuele beperking om inclusiviteit te garanderen.</a:t>
            </a:r>
            <a:endParaRPr lang="en-NL"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7C14D347-3588-249C-7AED-39A4D117B00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843106" y="1306716"/>
            <a:ext cx="4244568" cy="4244568"/>
          </a:xfrm>
          <a:prstGeom prst="roundRect">
            <a:avLst/>
          </a:prstGeom>
        </p:spPr>
      </p:pic>
    </p:spTree>
    <p:extLst>
      <p:ext uri="{BB962C8B-B14F-4D97-AF65-F5344CB8AC3E}">
        <p14:creationId xmlns:p14="http://schemas.microsoft.com/office/powerpoint/2010/main" val="6812675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ceHolder 1">
            <a:extLst>
              <a:ext uri="{FF2B5EF4-FFF2-40B4-BE49-F238E27FC236}">
                <a16:creationId xmlns:a16="http://schemas.microsoft.com/office/drawing/2014/main" id="{35487923-1350-8517-B71D-78C3BCE3C988}"/>
              </a:ext>
            </a:extLst>
          </p:cNvPr>
          <p:cNvSpPr txBox="1">
            <a:spLocks/>
          </p:cNvSpPr>
          <p:nvPr/>
        </p:nvSpPr>
        <p:spPr>
          <a:xfrm>
            <a:off x="551123" y="503534"/>
            <a:ext cx="4797773" cy="1364032"/>
          </a:xfrm>
          <a:prstGeom prst="rect">
            <a:avLst/>
          </a:prstGeom>
          <a:noFill/>
          <a:ln w="0">
            <a:noFill/>
          </a:ln>
        </p:spPr>
        <p:txBody>
          <a:bodyPr lIns="91440" tIns="45720" rIns="91440" bIns="4572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L" sz="3600" b="1" strike="noStrike" spc="-1" dirty="0">
                <a:solidFill>
                  <a:schemeClr val="dk1"/>
                </a:solidFill>
                <a:latin typeface="General Sans Semibold"/>
              </a:rPr>
              <a:t>Concept</a:t>
            </a:r>
            <a:r>
              <a:rPr lang="en-GB" sz="3600" b="1" strike="noStrike" spc="-1" dirty="0" err="1">
                <a:solidFill>
                  <a:schemeClr val="dk1"/>
                </a:solidFill>
                <a:latin typeface="General Sans Semibold"/>
              </a:rPr>
              <a:t>fase</a:t>
            </a:r>
            <a:r>
              <a:rPr lang="en-NL" sz="3600" b="1" strike="noStrike" spc="-1" dirty="0">
                <a:solidFill>
                  <a:schemeClr val="dk1"/>
                </a:solidFill>
                <a:latin typeface="General Sans Semibold"/>
              </a:rPr>
              <a:t> – </a:t>
            </a:r>
            <a:br>
              <a:rPr lang="en-NL" sz="3600" b="1" strike="noStrike" spc="-1" dirty="0">
                <a:solidFill>
                  <a:schemeClr val="dk1"/>
                </a:solidFill>
                <a:latin typeface="General Sans Semibold"/>
              </a:rPr>
            </a:br>
            <a:r>
              <a:rPr lang="en-NL" sz="3600" b="1" strike="noStrike" spc="-1" dirty="0">
                <a:solidFill>
                  <a:srgbClr val="DD784B"/>
                </a:solidFill>
                <a:latin typeface="General Sans Semibold"/>
              </a:rPr>
              <a:t>15 </a:t>
            </a:r>
            <a:r>
              <a:rPr lang="en-GB" sz="3600" b="1" strike="noStrike" spc="-1" dirty="0">
                <a:solidFill>
                  <a:srgbClr val="DD784B"/>
                </a:solidFill>
                <a:latin typeface="General Sans Semibold"/>
              </a:rPr>
              <a:t>m</a:t>
            </a:r>
            <a:r>
              <a:rPr lang="en-NL" sz="3600" b="1" strike="noStrike" spc="-1" dirty="0">
                <a:solidFill>
                  <a:srgbClr val="DD784B"/>
                </a:solidFill>
                <a:latin typeface="General Sans Semibold"/>
              </a:rPr>
              <a:t>in</a:t>
            </a:r>
            <a:endParaRPr lang="en-NL" sz="3600" spc="-1" dirty="0">
              <a:solidFill>
                <a:schemeClr val="accent2">
                  <a:lumMod val="75000"/>
                </a:schemeClr>
              </a:solidFill>
              <a:latin typeface="Calibri"/>
            </a:endParaRPr>
          </a:p>
        </p:txBody>
      </p:sp>
      <p:sp>
        <p:nvSpPr>
          <p:cNvPr id="3" name="PlaceHolder 2">
            <a:extLst>
              <a:ext uri="{FF2B5EF4-FFF2-40B4-BE49-F238E27FC236}">
                <a16:creationId xmlns:a16="http://schemas.microsoft.com/office/drawing/2014/main" id="{0DD1C087-FA49-9F2E-FB49-15722BE4B09F}"/>
              </a:ext>
            </a:extLst>
          </p:cNvPr>
          <p:cNvSpPr txBox="1">
            <a:spLocks/>
          </p:cNvSpPr>
          <p:nvPr/>
        </p:nvSpPr>
        <p:spPr>
          <a:xfrm>
            <a:off x="551123" y="2094061"/>
            <a:ext cx="5347788" cy="2738628"/>
          </a:xfrm>
          <a:prstGeom prst="rect">
            <a:avLst/>
          </a:prstGeom>
          <a:noFill/>
          <a:ln w="0">
            <a:noFill/>
          </a:ln>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840" indent="-285840" defTabSz="914400">
              <a:lnSpc>
                <a:spcPct val="100000"/>
              </a:lnSpc>
              <a:spcBef>
                <a:spcPts val="1001"/>
              </a:spcBef>
              <a:buClr>
                <a:srgbClr val="000000"/>
              </a:buClr>
              <a:buFont typeface="Arial"/>
              <a:buChar char="•"/>
            </a:pPr>
            <a:r>
              <a:rPr lang="nl-NL" sz="2200" b="0" strike="noStrike" spc="-1" dirty="0">
                <a:solidFill>
                  <a:srgbClr val="000000"/>
                </a:solidFill>
                <a:latin typeface="General Sans"/>
              </a:rPr>
              <a:t>Nu gaan we brainstormen over een oplossing voor deze opdracht </a:t>
            </a:r>
          </a:p>
          <a:p>
            <a:pPr marL="285840" indent="-285840" defTabSz="914400">
              <a:lnSpc>
                <a:spcPct val="100000"/>
              </a:lnSpc>
              <a:spcBef>
                <a:spcPts val="1001"/>
              </a:spcBef>
              <a:buClr>
                <a:srgbClr val="000000"/>
              </a:buClr>
              <a:buFont typeface="Arial"/>
              <a:buChar char="•"/>
            </a:pPr>
            <a:r>
              <a:rPr lang="nl-NL" sz="2200" b="0" strike="noStrike" spc="-1" dirty="0">
                <a:solidFill>
                  <a:srgbClr val="000000"/>
                </a:solidFill>
                <a:latin typeface="General Sans"/>
              </a:rPr>
              <a:t>Pak het </a:t>
            </a:r>
            <a:r>
              <a:rPr lang="nl-NL" sz="2200" b="1" strike="noStrike" spc="-1" dirty="0">
                <a:solidFill>
                  <a:srgbClr val="000000"/>
                </a:solidFill>
                <a:latin typeface="General Sans"/>
              </a:rPr>
              <a:t>XR App Concept Canvas </a:t>
            </a:r>
            <a:r>
              <a:rPr lang="nl-NL" sz="2200" strike="noStrike" spc="-1" dirty="0">
                <a:solidFill>
                  <a:srgbClr val="000000"/>
                </a:solidFill>
                <a:latin typeface="General Sans"/>
              </a:rPr>
              <a:t>en vul het in om je te helpen je idee te structureren</a:t>
            </a:r>
          </a:p>
          <a:p>
            <a:pPr marL="285840" indent="-285840" defTabSz="914400">
              <a:lnSpc>
                <a:spcPct val="100000"/>
              </a:lnSpc>
              <a:spcBef>
                <a:spcPts val="1001"/>
              </a:spcBef>
              <a:buClr>
                <a:srgbClr val="000000"/>
              </a:buClr>
              <a:buFont typeface="Arial"/>
              <a:buChar char="•"/>
            </a:pPr>
            <a:r>
              <a:rPr lang="nl-NL" sz="2200" b="1" strike="noStrike" spc="-1" dirty="0">
                <a:solidFill>
                  <a:srgbClr val="000000"/>
                </a:solidFill>
                <a:latin typeface="General Sans"/>
              </a:rPr>
              <a:t>Brainstorm </a:t>
            </a:r>
            <a:r>
              <a:rPr lang="nl-NL" sz="2200" strike="noStrike" spc="-1" dirty="0">
                <a:solidFill>
                  <a:srgbClr val="000000"/>
                </a:solidFill>
                <a:latin typeface="General Sans"/>
              </a:rPr>
              <a:t>eerst en deel je eerste ideeën </a:t>
            </a:r>
          </a:p>
          <a:p>
            <a:pPr marL="285840" indent="-285840" defTabSz="914400">
              <a:lnSpc>
                <a:spcPct val="100000"/>
              </a:lnSpc>
              <a:spcBef>
                <a:spcPts val="1001"/>
              </a:spcBef>
              <a:buClr>
                <a:srgbClr val="000000"/>
              </a:buClr>
              <a:buFont typeface="Arial"/>
              <a:buChar char="•"/>
            </a:pPr>
            <a:r>
              <a:rPr lang="nl-NL" sz="2200" b="1" strike="noStrike" spc="-1" dirty="0">
                <a:solidFill>
                  <a:srgbClr val="000000"/>
                </a:solidFill>
                <a:latin typeface="General Sans"/>
              </a:rPr>
              <a:t>Vergeet niet op het canvas te schrijven!</a:t>
            </a:r>
            <a:endParaRPr lang="en-NL" sz="2200" b="1" strike="noStrike" spc="-1" dirty="0">
              <a:solidFill>
                <a:schemeClr val="dk1"/>
              </a:solidFill>
              <a:latin typeface="General Sans"/>
            </a:endParaRPr>
          </a:p>
        </p:txBody>
      </p:sp>
      <p:pic>
        <p:nvPicPr>
          <p:cNvPr id="5" name="Picture 4">
            <a:extLst>
              <a:ext uri="{FF2B5EF4-FFF2-40B4-BE49-F238E27FC236}">
                <a16:creationId xmlns:a16="http://schemas.microsoft.com/office/drawing/2014/main" id="{528B5FFE-0C1C-4EA4-EF5E-5E84A585BFEF}"/>
              </a:ext>
            </a:extLst>
          </p:cNvPr>
          <p:cNvPicPr>
            <a:picLocks noChangeAspect="1"/>
          </p:cNvPicPr>
          <p:nvPr/>
        </p:nvPicPr>
        <p:blipFill>
          <a:blip r:embed="rId3"/>
          <a:srcRect t="399" b="399"/>
          <a:stretch/>
        </p:blipFill>
        <p:spPr>
          <a:xfrm>
            <a:off x="5743589" y="1396042"/>
            <a:ext cx="6149818" cy="4226835"/>
          </a:xfrm>
          <a:prstGeom prst="roundRect">
            <a:avLst>
              <a:gd name="adj" fmla="val 3623"/>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PlaceHolder 1"/>
          <p:cNvSpPr>
            <a:spLocks noGrp="1"/>
          </p:cNvSpPr>
          <p:nvPr>
            <p:ph type="title"/>
          </p:nvPr>
        </p:nvSpPr>
        <p:spPr>
          <a:xfrm>
            <a:off x="563765" y="-488960"/>
            <a:ext cx="4732135" cy="2352960"/>
          </a:xfrm>
          <a:prstGeom prst="rect">
            <a:avLst/>
          </a:prstGeom>
          <a:noFill/>
          <a:ln w="0">
            <a:noFill/>
          </a:ln>
        </p:spPr>
        <p:txBody>
          <a:bodyPr lIns="91440" tIns="45720" rIns="91440" bIns="45720" anchor="b">
            <a:noAutofit/>
          </a:bodyPr>
          <a:lstStyle/>
          <a:p>
            <a:pPr indent="0" defTabSz="914400">
              <a:lnSpc>
                <a:spcPct val="90000"/>
              </a:lnSpc>
              <a:buNone/>
            </a:pPr>
            <a:r>
              <a:rPr lang="en-GB" sz="3600" b="1" strike="noStrike" spc="-1" dirty="0" err="1">
                <a:solidFill>
                  <a:schemeClr val="dk1"/>
                </a:solidFill>
                <a:latin typeface="General Sans Semibold"/>
              </a:rPr>
              <a:t>Ethische</a:t>
            </a:r>
            <a:r>
              <a:rPr lang="en-GB" sz="3600" b="1" strike="noStrike" spc="-1" dirty="0">
                <a:solidFill>
                  <a:schemeClr val="dk1"/>
                </a:solidFill>
                <a:latin typeface="General Sans Semibold"/>
              </a:rPr>
              <a:t> </a:t>
            </a:r>
            <a:r>
              <a:rPr lang="en-NL" sz="3600" b="1" strike="noStrike" spc="-1" dirty="0">
                <a:solidFill>
                  <a:schemeClr val="dk1"/>
                </a:solidFill>
                <a:latin typeface="General Sans Semibold"/>
              </a:rPr>
              <a:t>Lens Check </a:t>
            </a:r>
            <a:r>
              <a:rPr lang="en-GB" sz="3600" b="1" strike="noStrike" spc="-1" dirty="0" err="1">
                <a:solidFill>
                  <a:schemeClr val="dk1"/>
                </a:solidFill>
                <a:latin typeface="General Sans Semibold"/>
              </a:rPr>
              <a:t>fase</a:t>
            </a:r>
            <a:r>
              <a:rPr lang="en-NL" sz="3600" b="1" strike="noStrike" spc="-1" dirty="0">
                <a:solidFill>
                  <a:schemeClr val="dk1"/>
                </a:solidFill>
                <a:latin typeface="General Sans Semibold"/>
              </a:rPr>
              <a:t> – </a:t>
            </a:r>
            <a:r>
              <a:rPr lang="en-NL" sz="3600" b="1" strike="noStrike" spc="-1" dirty="0">
                <a:solidFill>
                  <a:srgbClr val="DD784B"/>
                </a:solidFill>
                <a:latin typeface="General Sans Semibold"/>
              </a:rPr>
              <a:t>10 </a:t>
            </a:r>
            <a:r>
              <a:rPr lang="en-GB" sz="3600" b="1" strike="noStrike" spc="-1" dirty="0">
                <a:solidFill>
                  <a:srgbClr val="DD784B"/>
                </a:solidFill>
                <a:latin typeface="General Sans Semibold"/>
              </a:rPr>
              <a:t>m</a:t>
            </a:r>
            <a:r>
              <a:rPr lang="en-NL" sz="3600" b="1" strike="noStrike" spc="-1" dirty="0">
                <a:solidFill>
                  <a:srgbClr val="DD784B"/>
                </a:solidFill>
                <a:latin typeface="General Sans Semibold"/>
              </a:rPr>
              <a:t>in </a:t>
            </a:r>
            <a:endParaRPr lang="en-NL" sz="3600" b="0" strike="noStrike" spc="-1" dirty="0">
              <a:solidFill>
                <a:schemeClr val="dk1"/>
              </a:solidFill>
              <a:latin typeface="Calibri"/>
            </a:endParaRPr>
          </a:p>
        </p:txBody>
      </p:sp>
      <p:sp>
        <p:nvSpPr>
          <p:cNvPr id="63" name="PlaceHolder 2"/>
          <p:cNvSpPr>
            <a:spLocks noGrp="1"/>
          </p:cNvSpPr>
          <p:nvPr>
            <p:ph/>
          </p:nvPr>
        </p:nvSpPr>
        <p:spPr>
          <a:xfrm>
            <a:off x="687519" y="2117424"/>
            <a:ext cx="4957010" cy="3445175"/>
          </a:xfrm>
          <a:prstGeom prst="rect">
            <a:avLst/>
          </a:prstGeom>
          <a:noFill/>
          <a:ln w="0">
            <a:noFill/>
          </a:ln>
        </p:spPr>
        <p:txBody>
          <a:bodyPr lIns="91440" tIns="45720" rIns="91440" bIns="45720" anchor="t">
            <a:noAutofit/>
          </a:bodyPr>
          <a:lstStyle/>
          <a:p>
            <a:pPr marL="285840" indent="-285840" defTabSz="914400">
              <a:lnSpc>
                <a:spcPct val="100000"/>
              </a:lnSpc>
              <a:spcBef>
                <a:spcPts val="1001"/>
              </a:spcBef>
              <a:buClr>
                <a:srgbClr val="000000"/>
              </a:buClr>
              <a:buFont typeface="Arial"/>
              <a:buChar char="•"/>
            </a:pPr>
            <a:r>
              <a:rPr lang="en-GB" sz="2200" strike="noStrike" spc="-1" dirty="0">
                <a:solidFill>
                  <a:schemeClr val="dk1"/>
                </a:solidFill>
                <a:latin typeface="General Sans" pitchFamily="50" charset="0"/>
              </a:rPr>
              <a:t>De </a:t>
            </a:r>
            <a:r>
              <a:rPr lang="en-GB" sz="2200" strike="noStrike" spc="-1" dirty="0" err="1">
                <a:solidFill>
                  <a:schemeClr val="dk1"/>
                </a:solidFill>
                <a:latin typeface="General Sans" pitchFamily="50" charset="0"/>
              </a:rPr>
              <a:t>spelhost</a:t>
            </a:r>
            <a:r>
              <a:rPr lang="en-GB" sz="2200" strike="noStrike" spc="-1" dirty="0">
                <a:solidFill>
                  <a:schemeClr val="dk1"/>
                </a:solidFill>
                <a:latin typeface="General Sans" pitchFamily="50" charset="0"/>
              </a:rPr>
              <a:t> </a:t>
            </a:r>
            <a:r>
              <a:rPr lang="en-GB" sz="2200" strike="noStrike" spc="-1" dirty="0" err="1">
                <a:solidFill>
                  <a:schemeClr val="dk1"/>
                </a:solidFill>
                <a:latin typeface="General Sans" pitchFamily="50" charset="0"/>
              </a:rPr>
              <a:t>geeft</a:t>
            </a:r>
            <a:r>
              <a:rPr lang="en-GB" sz="2200" strike="noStrike" spc="-1" dirty="0">
                <a:solidFill>
                  <a:schemeClr val="dk1"/>
                </a:solidFill>
                <a:latin typeface="General Sans" pitchFamily="50" charset="0"/>
              </a:rPr>
              <a:t> je </a:t>
            </a:r>
            <a:r>
              <a:rPr lang="en-GB" sz="2200" b="1" spc="-1" dirty="0" err="1">
                <a:solidFill>
                  <a:schemeClr val="dk1"/>
                </a:solidFill>
                <a:latin typeface="General Sans" pitchFamily="50" charset="0"/>
              </a:rPr>
              <a:t>één</a:t>
            </a:r>
            <a:r>
              <a:rPr lang="en-GB" sz="2200" b="1" strike="noStrike" spc="-1" dirty="0">
                <a:solidFill>
                  <a:schemeClr val="dk1"/>
                </a:solidFill>
                <a:latin typeface="General Sans" pitchFamily="50" charset="0"/>
              </a:rPr>
              <a:t> Ethical </a:t>
            </a:r>
            <a:r>
              <a:rPr lang="en-GB" sz="2200" b="1" strike="noStrike" spc="-1" dirty="0" err="1">
                <a:solidFill>
                  <a:schemeClr val="dk1"/>
                </a:solidFill>
                <a:latin typeface="General Sans" pitchFamily="50" charset="0"/>
              </a:rPr>
              <a:t>Lenskaart</a:t>
            </a:r>
            <a:r>
              <a:rPr lang="en-GB" sz="2200" b="1" strike="noStrike" spc="-1" dirty="0">
                <a:solidFill>
                  <a:schemeClr val="dk1"/>
                </a:solidFill>
                <a:latin typeface="General Sans" pitchFamily="50" charset="0"/>
              </a:rPr>
              <a:t> </a:t>
            </a:r>
            <a:endParaRPr lang="en-NL" sz="2200" b="1" strike="noStrike" spc="-1" dirty="0">
              <a:solidFill>
                <a:schemeClr val="dk1"/>
              </a:solidFill>
              <a:latin typeface="General Sans" pitchFamily="50" charset="0"/>
            </a:endParaRPr>
          </a:p>
          <a:p>
            <a:pPr marL="285840" indent="-285840" defTabSz="914400">
              <a:lnSpc>
                <a:spcPct val="100000"/>
              </a:lnSpc>
              <a:spcBef>
                <a:spcPts val="1001"/>
              </a:spcBef>
              <a:buClr>
                <a:srgbClr val="000000"/>
              </a:buClr>
              <a:buFont typeface="Arial"/>
              <a:buChar char="•"/>
            </a:pPr>
            <a:r>
              <a:rPr lang="en-GB" sz="2200" strike="noStrike" spc="-1" dirty="0">
                <a:solidFill>
                  <a:schemeClr val="dk1"/>
                </a:solidFill>
                <a:latin typeface="General Sans" pitchFamily="50" charset="0"/>
              </a:rPr>
              <a:t>Lees </a:t>
            </a:r>
            <a:r>
              <a:rPr lang="en-GB" sz="2200" strike="noStrike" spc="-1" dirty="0" err="1">
                <a:solidFill>
                  <a:schemeClr val="dk1"/>
                </a:solidFill>
                <a:latin typeface="General Sans" pitchFamily="50" charset="0"/>
              </a:rPr>
              <a:t>een</a:t>
            </a:r>
            <a:r>
              <a:rPr lang="en-GB" sz="2200" strike="noStrike" spc="-1" dirty="0">
                <a:solidFill>
                  <a:schemeClr val="dk1"/>
                </a:solidFill>
                <a:latin typeface="General Sans" pitchFamily="50" charset="0"/>
              </a:rPr>
              <a:t> </a:t>
            </a:r>
            <a:r>
              <a:rPr lang="en-GB" sz="2200" strike="noStrike" spc="-1" dirty="0" err="1">
                <a:solidFill>
                  <a:schemeClr val="dk1"/>
                </a:solidFill>
                <a:latin typeface="General Sans" pitchFamily="50" charset="0"/>
              </a:rPr>
              <a:t>vraag</a:t>
            </a:r>
            <a:r>
              <a:rPr lang="en-GB" sz="2200" strike="noStrike" spc="-1" dirty="0">
                <a:solidFill>
                  <a:schemeClr val="dk1"/>
                </a:solidFill>
                <a:latin typeface="General Sans" pitchFamily="50" charset="0"/>
              </a:rPr>
              <a:t> </a:t>
            </a:r>
            <a:r>
              <a:rPr lang="en-GB" sz="2200" strike="noStrike" spc="-1" dirty="0" err="1">
                <a:solidFill>
                  <a:schemeClr val="dk1"/>
                </a:solidFill>
                <a:latin typeface="General Sans" pitchFamily="50" charset="0"/>
              </a:rPr>
              <a:t>voor</a:t>
            </a:r>
            <a:r>
              <a:rPr lang="en-GB" sz="2200" strike="noStrike" spc="-1" dirty="0">
                <a:solidFill>
                  <a:schemeClr val="dk1"/>
                </a:solidFill>
                <a:latin typeface="General Sans" pitchFamily="50" charset="0"/>
              </a:rPr>
              <a:t> </a:t>
            </a:r>
            <a:r>
              <a:rPr lang="en-GB" sz="2200" strike="noStrike" spc="-1" dirty="0" err="1">
                <a:solidFill>
                  <a:schemeClr val="dk1"/>
                </a:solidFill>
                <a:latin typeface="General Sans" pitchFamily="50" charset="0"/>
              </a:rPr>
              <a:t>aan</a:t>
            </a:r>
            <a:r>
              <a:rPr lang="en-GB" sz="2200" strike="noStrike" spc="-1" dirty="0">
                <a:solidFill>
                  <a:schemeClr val="dk1"/>
                </a:solidFill>
                <a:latin typeface="General Sans" pitchFamily="50" charset="0"/>
              </a:rPr>
              <a:t> je </a:t>
            </a:r>
            <a:r>
              <a:rPr lang="en-GB" sz="2200" strike="noStrike" spc="-1" dirty="0" err="1">
                <a:solidFill>
                  <a:schemeClr val="dk1"/>
                </a:solidFill>
                <a:latin typeface="General Sans" pitchFamily="50" charset="0"/>
              </a:rPr>
              <a:t>groep</a:t>
            </a:r>
            <a:endParaRPr lang="en-NL" sz="2200" strike="noStrike" spc="-1" dirty="0">
              <a:solidFill>
                <a:schemeClr val="dk1"/>
              </a:solidFill>
              <a:latin typeface="General Sans" pitchFamily="50" charset="0"/>
            </a:endParaRPr>
          </a:p>
          <a:p>
            <a:pPr marL="285840" indent="-285840" defTabSz="914400">
              <a:lnSpc>
                <a:spcPct val="100000"/>
              </a:lnSpc>
              <a:spcBef>
                <a:spcPts val="1001"/>
              </a:spcBef>
              <a:buClr>
                <a:srgbClr val="000000"/>
              </a:buClr>
              <a:buFont typeface="Arial"/>
              <a:buChar char="•"/>
            </a:pPr>
            <a:r>
              <a:rPr lang="nl-NL" sz="2200" b="0" strike="noStrike" spc="-1" dirty="0">
                <a:solidFill>
                  <a:srgbClr val="000000"/>
                </a:solidFill>
                <a:latin typeface="General Sans" pitchFamily="50" charset="0"/>
              </a:rPr>
              <a:t>Kijk door de “ogen” van de </a:t>
            </a:r>
            <a:r>
              <a:rPr lang="nl-NL" sz="2200" b="0" strike="noStrike" spc="-1" dirty="0" err="1">
                <a:solidFill>
                  <a:srgbClr val="000000"/>
                </a:solidFill>
                <a:latin typeface="General Sans" pitchFamily="50" charset="0"/>
              </a:rPr>
              <a:t>Ethical</a:t>
            </a:r>
            <a:r>
              <a:rPr lang="nl-NL" sz="2200" b="0" strike="noStrike" spc="-1" dirty="0">
                <a:solidFill>
                  <a:srgbClr val="000000"/>
                </a:solidFill>
                <a:latin typeface="General Sans" pitchFamily="50" charset="0"/>
              </a:rPr>
              <a:t> Lenskaart en evalueer of je concept rekening heeft gehouden met deze waarde of zorg. Verbeter je concept hiermee; maak het sterker!</a:t>
            </a:r>
            <a:endParaRPr lang="en-NL" sz="1800" b="0" strike="noStrike" spc="-1" dirty="0">
              <a:solidFill>
                <a:schemeClr val="dk1"/>
              </a:solidFill>
              <a:latin typeface="General Sans" pitchFamily="50" charset="0"/>
            </a:endParaRPr>
          </a:p>
        </p:txBody>
      </p:sp>
      <p:pic>
        <p:nvPicPr>
          <p:cNvPr id="7" name="Picture 6" descr="A screenshot of a phone&#10;&#10;AI-generated content may be incorrect.">
            <a:extLst>
              <a:ext uri="{FF2B5EF4-FFF2-40B4-BE49-F238E27FC236}">
                <a16:creationId xmlns:a16="http://schemas.microsoft.com/office/drawing/2014/main" id="{8350A393-CEDF-6859-89FC-3375D8AA3A63}"/>
              </a:ext>
            </a:extLst>
          </p:cNvPr>
          <p:cNvPicPr>
            <a:picLocks noChangeAspect="1"/>
          </p:cNvPicPr>
          <p:nvPr/>
        </p:nvPicPr>
        <p:blipFill>
          <a:blip r:embed="rId3" cstate="print">
            <a:extLst>
              <a:ext uri="{28A0092B-C50C-407E-A947-70E740481C1C}">
                <a14:useLocalDpi xmlns:a14="http://schemas.microsoft.com/office/drawing/2010/main" val="0"/>
              </a:ext>
            </a:extLst>
          </a:blip>
          <a:srcRect t="888" r="1484" b="1210"/>
          <a:stretch/>
        </p:blipFill>
        <p:spPr>
          <a:xfrm>
            <a:off x="9052759" y="304800"/>
            <a:ext cx="2415342" cy="4114800"/>
          </a:xfrm>
          <a:prstGeom prst="roundRect">
            <a:avLst/>
          </a:prstGeom>
        </p:spPr>
      </p:pic>
      <p:pic>
        <p:nvPicPr>
          <p:cNvPr id="9" name="Picture 8" descr="A screenshot of a phone&#10;&#10;AI-generated content may be incorrect.">
            <a:extLst>
              <a:ext uri="{FF2B5EF4-FFF2-40B4-BE49-F238E27FC236}">
                <a16:creationId xmlns:a16="http://schemas.microsoft.com/office/drawing/2014/main" id="{C6D235A5-F038-B21F-CEC5-70AAB1AF17B8}"/>
              </a:ext>
            </a:extLst>
          </p:cNvPr>
          <p:cNvPicPr>
            <a:picLocks noChangeAspect="1"/>
          </p:cNvPicPr>
          <p:nvPr/>
        </p:nvPicPr>
        <p:blipFill>
          <a:blip r:embed="rId4" cstate="print">
            <a:extLst>
              <a:ext uri="{28A0092B-C50C-407E-A947-70E740481C1C}">
                <a14:useLocalDpi xmlns:a14="http://schemas.microsoft.com/office/drawing/2010/main" val="0"/>
              </a:ext>
            </a:extLst>
          </a:blip>
          <a:srcRect t="578" r="1724" b="-1"/>
          <a:stretch/>
        </p:blipFill>
        <p:spPr>
          <a:xfrm>
            <a:off x="5918128" y="1384299"/>
            <a:ext cx="2806772" cy="4867699"/>
          </a:xfrm>
          <a:prstGeom prst="round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0AAD4-420F-5B1C-B7E5-CDC2D28B99BC}"/>
            </a:ext>
          </a:extLst>
        </p:cNvPr>
        <p:cNvGrpSpPr/>
        <p:nvPr/>
      </p:nvGrpSpPr>
      <p:grpSpPr>
        <a:xfrm>
          <a:off x="0" y="0"/>
          <a:ext cx="0" cy="0"/>
          <a:chOff x="0" y="0"/>
          <a:chExt cx="0" cy="0"/>
        </a:xfrm>
      </p:grpSpPr>
      <p:sp>
        <p:nvSpPr>
          <p:cNvPr id="61" name="PlaceHolder 1">
            <a:extLst>
              <a:ext uri="{FF2B5EF4-FFF2-40B4-BE49-F238E27FC236}">
                <a16:creationId xmlns:a16="http://schemas.microsoft.com/office/drawing/2014/main" id="{629B4E0F-6F9D-EE8F-CEE1-CDABEF6D21EF}"/>
              </a:ext>
            </a:extLst>
          </p:cNvPr>
          <p:cNvSpPr>
            <a:spLocks noGrp="1"/>
          </p:cNvSpPr>
          <p:nvPr>
            <p:ph type="title"/>
          </p:nvPr>
        </p:nvSpPr>
        <p:spPr>
          <a:xfrm>
            <a:off x="563765" y="-488960"/>
            <a:ext cx="4750357" cy="2175637"/>
          </a:xfrm>
          <a:prstGeom prst="rect">
            <a:avLst/>
          </a:prstGeom>
          <a:noFill/>
          <a:ln w="0">
            <a:noFill/>
          </a:ln>
        </p:spPr>
        <p:txBody>
          <a:bodyPr lIns="91440" tIns="45720" rIns="91440" bIns="45720" anchor="b">
            <a:noAutofit/>
          </a:bodyPr>
          <a:lstStyle/>
          <a:p>
            <a:r>
              <a:rPr lang="en-GB" sz="3600" b="1" spc="-1" dirty="0" err="1">
                <a:solidFill>
                  <a:schemeClr val="dk1"/>
                </a:solidFill>
                <a:latin typeface="General Sans Semibold"/>
              </a:rPr>
              <a:t>Voorbeeld</a:t>
            </a:r>
            <a:r>
              <a:rPr lang="en-GB" sz="3600" b="1" spc="-1" dirty="0">
                <a:solidFill>
                  <a:schemeClr val="dk1"/>
                </a:solidFill>
                <a:latin typeface="General Sans Semibold"/>
              </a:rPr>
              <a:t> van </a:t>
            </a:r>
            <a:r>
              <a:rPr lang="en-GB" sz="3600" b="1" spc="-1" dirty="0" err="1">
                <a:solidFill>
                  <a:schemeClr val="dk1"/>
                </a:solidFill>
                <a:latin typeface="General Sans Semibold"/>
              </a:rPr>
              <a:t>een</a:t>
            </a:r>
            <a:r>
              <a:rPr lang="en-GB" sz="3600" b="1" spc="-1" dirty="0">
                <a:solidFill>
                  <a:schemeClr val="dk1"/>
                </a:solidFill>
                <a:latin typeface="General Sans Semibold"/>
              </a:rPr>
              <a:t> </a:t>
            </a:r>
            <a:r>
              <a:rPr lang="en-GB" sz="3600" b="1" spc="-1" dirty="0" err="1">
                <a:solidFill>
                  <a:schemeClr val="dk1"/>
                </a:solidFill>
                <a:latin typeface="General Sans Semibold"/>
              </a:rPr>
              <a:t>lenskaart</a:t>
            </a:r>
            <a:endParaRPr lang="en-NL" sz="3600" b="0" strike="noStrike" spc="-1" dirty="0">
              <a:solidFill>
                <a:schemeClr val="dk1"/>
              </a:solidFill>
              <a:latin typeface="Calibri"/>
            </a:endParaRPr>
          </a:p>
        </p:txBody>
      </p:sp>
      <p:sp>
        <p:nvSpPr>
          <p:cNvPr id="63" name="PlaceHolder 2">
            <a:extLst>
              <a:ext uri="{FF2B5EF4-FFF2-40B4-BE49-F238E27FC236}">
                <a16:creationId xmlns:a16="http://schemas.microsoft.com/office/drawing/2014/main" id="{9E0030B3-531C-FA78-28FA-C63F7C32CC77}"/>
              </a:ext>
            </a:extLst>
          </p:cNvPr>
          <p:cNvSpPr>
            <a:spLocks noGrp="1"/>
          </p:cNvSpPr>
          <p:nvPr>
            <p:ph/>
          </p:nvPr>
        </p:nvSpPr>
        <p:spPr>
          <a:xfrm>
            <a:off x="563765" y="1686677"/>
            <a:ext cx="4957010" cy="1311575"/>
          </a:xfrm>
          <a:prstGeom prst="rect">
            <a:avLst/>
          </a:prstGeom>
          <a:noFill/>
          <a:ln w="0">
            <a:noFill/>
          </a:ln>
        </p:spPr>
        <p:txBody>
          <a:bodyPr lIns="91440" tIns="45720" rIns="91440" bIns="45720" anchor="t">
            <a:noAutofit/>
          </a:bodyPr>
          <a:lstStyle/>
          <a:p>
            <a:pPr marL="0" indent="0">
              <a:lnSpc>
                <a:spcPct val="100000"/>
              </a:lnSpc>
              <a:spcBef>
                <a:spcPts val="1001"/>
              </a:spcBef>
              <a:buClr>
                <a:srgbClr val="000000"/>
              </a:buClr>
              <a:buNone/>
            </a:pPr>
            <a:r>
              <a:rPr lang="en-GB" sz="2000" dirty="0"/>
              <a:t>Scenario: Je bent </a:t>
            </a:r>
            <a:r>
              <a:rPr lang="en-GB" sz="2000" dirty="0" err="1"/>
              <a:t>bezig</a:t>
            </a:r>
            <a:r>
              <a:rPr lang="en-GB" sz="2000" dirty="0"/>
              <a:t> met het </a:t>
            </a:r>
            <a:r>
              <a:rPr lang="en-GB" sz="2000" dirty="0" err="1"/>
              <a:t>ontwikkelen</a:t>
            </a:r>
            <a:r>
              <a:rPr lang="en-GB" sz="2000" dirty="0"/>
              <a:t> van </a:t>
            </a:r>
            <a:r>
              <a:rPr lang="en-GB" sz="2000" dirty="0" err="1"/>
              <a:t>een</a:t>
            </a:r>
            <a:r>
              <a:rPr lang="en-GB" sz="2000" dirty="0"/>
              <a:t> XR-</a:t>
            </a:r>
            <a:r>
              <a:rPr lang="en-GB" sz="2000" dirty="0" err="1"/>
              <a:t>trainingsapp</a:t>
            </a:r>
            <a:r>
              <a:rPr lang="en-GB" sz="2000" dirty="0"/>
              <a:t> voor </a:t>
            </a:r>
            <a:r>
              <a:rPr lang="en-GB" sz="2000" dirty="0" err="1"/>
              <a:t>studenten</a:t>
            </a:r>
            <a:r>
              <a:rPr lang="en-GB" sz="2000" dirty="0"/>
              <a:t> in de </a:t>
            </a:r>
            <a:r>
              <a:rPr lang="en-GB" sz="2000" dirty="0" err="1"/>
              <a:t>gezondheidszorg</a:t>
            </a:r>
            <a:r>
              <a:rPr lang="en-GB" sz="2000" dirty="0"/>
              <a:t>.</a:t>
            </a:r>
            <a:endParaRPr lang="en-GB" sz="2000" dirty="0">
              <a:solidFill>
                <a:srgbClr val="3BB572"/>
              </a:solidFill>
            </a:endParaRPr>
          </a:p>
        </p:txBody>
      </p:sp>
      <p:pic>
        <p:nvPicPr>
          <p:cNvPr id="7" name="Picture 6" descr="A screenshot of a phone&#10;&#10;AI-generated content may be incorrect.">
            <a:extLst>
              <a:ext uri="{FF2B5EF4-FFF2-40B4-BE49-F238E27FC236}">
                <a16:creationId xmlns:a16="http://schemas.microsoft.com/office/drawing/2014/main" id="{65B40433-2D30-D16F-0F8A-A1F827AFFC37}"/>
              </a:ext>
            </a:extLst>
          </p:cNvPr>
          <p:cNvPicPr>
            <a:picLocks noChangeAspect="1"/>
          </p:cNvPicPr>
          <p:nvPr/>
        </p:nvPicPr>
        <p:blipFill>
          <a:blip r:embed="rId3" cstate="print">
            <a:extLst>
              <a:ext uri="{28A0092B-C50C-407E-A947-70E740481C1C}">
                <a14:useLocalDpi xmlns:a14="http://schemas.microsoft.com/office/drawing/2010/main" val="0"/>
              </a:ext>
            </a:extLst>
          </a:blip>
          <a:srcRect t="888" r="1484" b="1210"/>
          <a:stretch/>
        </p:blipFill>
        <p:spPr>
          <a:xfrm>
            <a:off x="9052759" y="304800"/>
            <a:ext cx="2415342" cy="4114800"/>
          </a:xfrm>
          <a:prstGeom prst="roundRect">
            <a:avLst/>
          </a:prstGeom>
        </p:spPr>
      </p:pic>
      <p:pic>
        <p:nvPicPr>
          <p:cNvPr id="9" name="Picture 8" descr="A screenshot of a phone&#10;&#10;AI-generated content may be incorrect.">
            <a:extLst>
              <a:ext uri="{FF2B5EF4-FFF2-40B4-BE49-F238E27FC236}">
                <a16:creationId xmlns:a16="http://schemas.microsoft.com/office/drawing/2014/main" id="{C961FA3B-4B8D-692B-92A1-A2AADB0A2CBA}"/>
              </a:ext>
            </a:extLst>
          </p:cNvPr>
          <p:cNvPicPr>
            <a:picLocks noChangeAspect="1"/>
          </p:cNvPicPr>
          <p:nvPr/>
        </p:nvPicPr>
        <p:blipFill>
          <a:blip r:embed="rId4" cstate="print">
            <a:extLst>
              <a:ext uri="{28A0092B-C50C-407E-A947-70E740481C1C}">
                <a14:useLocalDpi xmlns:a14="http://schemas.microsoft.com/office/drawing/2010/main" val="0"/>
              </a:ext>
            </a:extLst>
          </a:blip>
          <a:srcRect t="578" r="1724" b="-1"/>
          <a:stretch/>
        </p:blipFill>
        <p:spPr>
          <a:xfrm>
            <a:off x="5918128" y="1384299"/>
            <a:ext cx="2806772" cy="4867699"/>
          </a:xfrm>
          <a:prstGeom prst="roundRect">
            <a:avLst/>
          </a:prstGeom>
        </p:spPr>
      </p:pic>
      <p:sp>
        <p:nvSpPr>
          <p:cNvPr id="2" name="PlaceHolder 2">
            <a:extLst>
              <a:ext uri="{FF2B5EF4-FFF2-40B4-BE49-F238E27FC236}">
                <a16:creationId xmlns:a16="http://schemas.microsoft.com/office/drawing/2014/main" id="{BADF1B8D-0065-2B26-4698-BF0CBB184896}"/>
              </a:ext>
            </a:extLst>
          </p:cNvPr>
          <p:cNvSpPr txBox="1">
            <a:spLocks/>
          </p:cNvSpPr>
          <p:nvPr/>
        </p:nvSpPr>
        <p:spPr>
          <a:xfrm>
            <a:off x="563765" y="2766339"/>
            <a:ext cx="5354363" cy="4091661"/>
          </a:xfrm>
          <a:prstGeom prst="rect">
            <a:avLst/>
          </a:prstGeom>
          <a:noFill/>
          <a:ln w="0">
            <a:noFill/>
          </a:ln>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dirty="0"/>
              <a:t>Hoe </a:t>
            </a:r>
            <a:r>
              <a:rPr lang="en-GB" sz="1800" dirty="0" err="1"/>
              <a:t>toegankelijkheid</a:t>
            </a:r>
            <a:r>
              <a:rPr lang="en-GB" sz="1800" dirty="0"/>
              <a:t> </a:t>
            </a:r>
            <a:r>
              <a:rPr lang="en-GB" sz="1800" dirty="0" err="1"/>
              <a:t>uw</a:t>
            </a:r>
            <a:r>
              <a:rPr lang="en-GB" sz="1800" dirty="0"/>
              <a:t> </a:t>
            </a:r>
            <a:r>
              <a:rPr lang="en-GB" sz="1800" dirty="0" err="1"/>
              <a:t>ontwerp</a:t>
            </a:r>
            <a:r>
              <a:rPr lang="en-GB" sz="1800" dirty="0"/>
              <a:t> </a:t>
            </a:r>
            <a:r>
              <a:rPr lang="en-GB" sz="1800" dirty="0" err="1"/>
              <a:t>kan</a:t>
            </a:r>
            <a:r>
              <a:rPr lang="en-GB" sz="1800" dirty="0"/>
              <a:t> </a:t>
            </a:r>
            <a:r>
              <a:rPr lang="en-GB" sz="1800" dirty="0" err="1"/>
              <a:t>beïnvloeden</a:t>
            </a:r>
            <a:r>
              <a:rPr lang="en-GB" sz="1800" dirty="0"/>
              <a:t>:</a:t>
            </a:r>
          </a:p>
          <a:p>
            <a:pPr marL="0" indent="0">
              <a:buNone/>
            </a:pPr>
            <a:r>
              <a:rPr lang="en-GB" sz="1800" dirty="0"/>
              <a:t>Met </a:t>
            </a:r>
            <a:r>
              <a:rPr lang="en-GB" sz="1800" dirty="0" err="1"/>
              <a:t>toegankelijkheidUw</a:t>
            </a:r>
            <a:r>
              <a:rPr lang="en-GB" sz="1800" dirty="0"/>
              <a:t> </a:t>
            </a:r>
            <a:r>
              <a:rPr lang="en-GB" sz="1800" dirty="0" err="1"/>
              <a:t>oplossing</a:t>
            </a:r>
            <a:r>
              <a:rPr lang="en-GB" sz="1800" dirty="0"/>
              <a:t> </a:t>
            </a:r>
            <a:r>
              <a:rPr lang="en-GB" sz="1800" dirty="0" err="1"/>
              <a:t>kan</a:t>
            </a:r>
            <a:r>
              <a:rPr lang="en-GB" sz="1800" dirty="0"/>
              <a:t> </a:t>
            </a:r>
            <a:r>
              <a:rPr lang="en-GB" sz="1800" dirty="0" err="1"/>
              <a:t>spraakopdrachten</a:t>
            </a:r>
            <a:r>
              <a:rPr lang="en-GB" sz="1800" dirty="0"/>
              <a:t>, </a:t>
            </a:r>
            <a:r>
              <a:rPr lang="en-GB" sz="1800" dirty="0" err="1"/>
              <a:t>aanpasbare</a:t>
            </a:r>
            <a:r>
              <a:rPr lang="en-GB" sz="1800" dirty="0"/>
              <a:t> </a:t>
            </a:r>
            <a:r>
              <a:rPr lang="en-GB" sz="1800" dirty="0" err="1"/>
              <a:t>tekstgroottes</a:t>
            </a:r>
            <a:r>
              <a:rPr lang="en-GB" sz="1800" dirty="0"/>
              <a:t> </a:t>
            </a:r>
            <a:r>
              <a:rPr lang="en-GB" sz="1800" dirty="0" err="1"/>
              <a:t>en</a:t>
            </a:r>
            <a:r>
              <a:rPr lang="en-GB" sz="1800" dirty="0"/>
              <a:t> </a:t>
            </a:r>
            <a:r>
              <a:rPr lang="en-GB" sz="1800" dirty="0" err="1"/>
              <a:t>opties</a:t>
            </a:r>
            <a:r>
              <a:rPr lang="en-GB" sz="1800" dirty="0"/>
              <a:t> voor </a:t>
            </a:r>
            <a:r>
              <a:rPr lang="en-GB" sz="1800" dirty="0" err="1"/>
              <a:t>kleurenblinde</a:t>
            </a:r>
            <a:r>
              <a:rPr lang="en-GB" sz="1800" dirty="0"/>
              <a:t> </a:t>
            </a:r>
            <a:r>
              <a:rPr lang="en-GB" sz="1800" dirty="0" err="1"/>
              <a:t>gebruikers</a:t>
            </a:r>
            <a:r>
              <a:rPr lang="en-GB" sz="1800" dirty="0"/>
              <a:t> </a:t>
            </a:r>
            <a:r>
              <a:rPr lang="en-GB" sz="1800" dirty="0" err="1"/>
              <a:t>bevatten</a:t>
            </a:r>
            <a:r>
              <a:rPr lang="en-GB" sz="1800" dirty="0"/>
              <a:t>.</a:t>
            </a:r>
          </a:p>
          <a:p>
            <a:pPr marL="0" indent="0">
              <a:buNone/>
            </a:pPr>
            <a:r>
              <a:rPr lang="en-GB" sz="1800" dirty="0"/>
              <a:t>Zonder </a:t>
            </a:r>
            <a:r>
              <a:rPr lang="en-GB" sz="1800" dirty="0" err="1"/>
              <a:t>toegankelijkheid</a:t>
            </a:r>
            <a:endParaRPr lang="en-GB" sz="1800" dirty="0"/>
          </a:p>
          <a:p>
            <a:pPr marL="0" indent="0">
              <a:buNone/>
            </a:pPr>
            <a:r>
              <a:rPr lang="en-GB" sz="1800" dirty="0" err="1"/>
              <a:t>Uw</a:t>
            </a:r>
            <a:r>
              <a:rPr lang="en-GB" sz="1800" dirty="0"/>
              <a:t> </a:t>
            </a:r>
            <a:r>
              <a:rPr lang="en-GB" sz="1800" dirty="0" err="1"/>
              <a:t>oplossing</a:t>
            </a:r>
            <a:r>
              <a:rPr lang="en-GB" sz="1800" dirty="0"/>
              <a:t> is </a:t>
            </a:r>
            <a:r>
              <a:rPr lang="en-GB" sz="1800" dirty="0" err="1"/>
              <a:t>mogelijk</a:t>
            </a:r>
            <a:r>
              <a:rPr lang="en-GB" sz="1800" dirty="0"/>
              <a:t> </a:t>
            </a:r>
            <a:r>
              <a:rPr lang="en-GB" sz="1800" dirty="0" err="1"/>
              <a:t>alleen</a:t>
            </a:r>
            <a:r>
              <a:rPr lang="en-GB" sz="1800" dirty="0"/>
              <a:t> </a:t>
            </a:r>
            <a:r>
              <a:rPr lang="en-GB" sz="1800" dirty="0" err="1"/>
              <a:t>gebaseerd</a:t>
            </a:r>
            <a:r>
              <a:rPr lang="en-GB" sz="1800" dirty="0"/>
              <a:t> op </a:t>
            </a:r>
            <a:r>
              <a:rPr lang="en-GB" sz="1800" dirty="0" err="1"/>
              <a:t>visuele</a:t>
            </a:r>
            <a:r>
              <a:rPr lang="en-GB" sz="1800" dirty="0"/>
              <a:t> </a:t>
            </a:r>
            <a:r>
              <a:rPr lang="en-GB" sz="1800" dirty="0" err="1"/>
              <a:t>aanwijzingen</a:t>
            </a:r>
            <a:r>
              <a:rPr lang="en-GB" sz="1800" dirty="0"/>
              <a:t> </a:t>
            </a:r>
            <a:r>
              <a:rPr lang="en-GB" sz="1800" dirty="0" err="1"/>
              <a:t>en</a:t>
            </a:r>
            <a:r>
              <a:rPr lang="en-GB" sz="1800" dirty="0"/>
              <a:t> </a:t>
            </a:r>
            <a:r>
              <a:rPr lang="en-GB" sz="1800" dirty="0" err="1"/>
              <a:t>kleine</a:t>
            </a:r>
            <a:r>
              <a:rPr lang="en-GB" sz="1800" dirty="0"/>
              <a:t> </a:t>
            </a:r>
            <a:r>
              <a:rPr lang="en-GB" sz="1800" dirty="0" err="1"/>
              <a:t>tekst</a:t>
            </a:r>
            <a:r>
              <a:rPr lang="en-GB" sz="1800" dirty="0"/>
              <a:t>, </a:t>
            </a:r>
            <a:r>
              <a:rPr lang="en-GB" sz="1800" dirty="0" err="1"/>
              <a:t>waardoor</a:t>
            </a:r>
            <a:r>
              <a:rPr lang="en-GB" sz="1800" dirty="0"/>
              <a:t> </a:t>
            </a:r>
            <a:r>
              <a:rPr lang="en-GB" sz="1800" dirty="0" err="1"/>
              <a:t>sommige</a:t>
            </a:r>
            <a:r>
              <a:rPr lang="en-GB" sz="1800" dirty="0"/>
              <a:t> </a:t>
            </a:r>
            <a:r>
              <a:rPr lang="en-GB" sz="1800" dirty="0" err="1"/>
              <a:t>gebruikers</a:t>
            </a:r>
            <a:r>
              <a:rPr lang="en-GB" sz="1800" dirty="0"/>
              <a:t> </a:t>
            </a:r>
            <a:r>
              <a:rPr lang="en-GB" sz="1800" dirty="0" err="1"/>
              <a:t>moeite</a:t>
            </a:r>
            <a:r>
              <a:rPr lang="en-GB" sz="1800" dirty="0"/>
              <a:t> </a:t>
            </a:r>
            <a:r>
              <a:rPr lang="en-GB" sz="1800" dirty="0" err="1"/>
              <a:t>hebben</a:t>
            </a:r>
            <a:r>
              <a:rPr lang="en-GB" sz="1800" dirty="0"/>
              <a:t> om </a:t>
            </a:r>
            <a:r>
              <a:rPr lang="en-GB" sz="1800" dirty="0" err="1"/>
              <a:t>deel</a:t>
            </a:r>
            <a:r>
              <a:rPr lang="en-GB" sz="1800" dirty="0"/>
              <a:t> </a:t>
            </a:r>
            <a:r>
              <a:rPr lang="en-GB" sz="1800" dirty="0" err="1"/>
              <a:t>te</a:t>
            </a:r>
            <a:r>
              <a:rPr lang="en-GB" sz="1800" dirty="0"/>
              <a:t> </a:t>
            </a:r>
            <a:r>
              <a:rPr lang="en-GB" sz="1800" dirty="0" err="1"/>
              <a:t>nemen</a:t>
            </a:r>
            <a:r>
              <a:rPr lang="en-GB" sz="1800" dirty="0"/>
              <a:t>.</a:t>
            </a:r>
          </a:p>
          <a:p>
            <a:pPr marL="0" indent="0">
              <a:buNone/>
            </a:pPr>
            <a:r>
              <a:rPr lang="en-GB" sz="1800" b="1" dirty="0"/>
              <a:t>Denk </a:t>
            </a:r>
            <a:r>
              <a:rPr lang="en-GB" sz="1800" b="1" dirty="0" err="1"/>
              <a:t>eens</a:t>
            </a:r>
            <a:r>
              <a:rPr lang="en-GB" sz="1800" b="1" dirty="0"/>
              <a:t> </a:t>
            </a:r>
            <a:r>
              <a:rPr lang="en-GB" sz="1800" b="1" dirty="0" err="1"/>
              <a:t>na</a:t>
            </a:r>
            <a:r>
              <a:rPr lang="en-GB" sz="1800" b="1" dirty="0"/>
              <a:t> over:</a:t>
            </a:r>
          </a:p>
          <a:p>
            <a:r>
              <a:rPr lang="en-GB" sz="1800" dirty="0"/>
              <a:t>Welke </a:t>
            </a:r>
            <a:r>
              <a:rPr lang="en-GB" sz="1800" dirty="0" err="1"/>
              <a:t>functies</a:t>
            </a:r>
            <a:r>
              <a:rPr lang="en-GB" sz="1800" dirty="0"/>
              <a:t> </a:t>
            </a:r>
            <a:r>
              <a:rPr lang="en-GB" sz="1800" dirty="0" err="1"/>
              <a:t>zouden</a:t>
            </a:r>
            <a:r>
              <a:rPr lang="en-GB" sz="1800" dirty="0"/>
              <a:t> </a:t>
            </a:r>
            <a:r>
              <a:rPr lang="en-GB" sz="1800" dirty="0" err="1"/>
              <a:t>uw</a:t>
            </a:r>
            <a:r>
              <a:rPr lang="en-GB" sz="1800" dirty="0"/>
              <a:t> </a:t>
            </a:r>
            <a:r>
              <a:rPr lang="en-GB" sz="1800" dirty="0" err="1"/>
              <a:t>oplossing</a:t>
            </a:r>
            <a:r>
              <a:rPr lang="en-GB" sz="1800" dirty="0"/>
              <a:t> </a:t>
            </a:r>
            <a:r>
              <a:rPr lang="en-GB" sz="1800" dirty="0" err="1"/>
              <a:t>inclusiever</a:t>
            </a:r>
            <a:r>
              <a:rPr lang="en-GB" sz="1800" dirty="0"/>
              <a:t> </a:t>
            </a:r>
            <a:r>
              <a:rPr lang="en-GB" sz="1800" dirty="0" err="1"/>
              <a:t>maken</a:t>
            </a:r>
            <a:r>
              <a:rPr lang="en-GB" sz="1800" dirty="0"/>
              <a:t>?</a:t>
            </a:r>
          </a:p>
          <a:p>
            <a:r>
              <a:rPr lang="en-GB" sz="1800" dirty="0"/>
              <a:t>Wat </a:t>
            </a:r>
            <a:r>
              <a:rPr lang="en-GB" sz="1800" dirty="0" err="1"/>
              <a:t>zou</a:t>
            </a:r>
            <a:r>
              <a:rPr lang="en-GB" sz="1800" dirty="0"/>
              <a:t> u </a:t>
            </a:r>
            <a:r>
              <a:rPr lang="en-GB" sz="1800" dirty="0" err="1"/>
              <a:t>kunnen</a:t>
            </a:r>
            <a:r>
              <a:rPr lang="en-GB" sz="1800" dirty="0"/>
              <a:t> </a:t>
            </a:r>
            <a:r>
              <a:rPr lang="en-GB" sz="1800" dirty="0" err="1"/>
              <a:t>opofferen</a:t>
            </a:r>
            <a:r>
              <a:rPr lang="en-GB" sz="1800" dirty="0"/>
              <a:t> om het voor </a:t>
            </a:r>
            <a:r>
              <a:rPr lang="en-GB" sz="1800" dirty="0" err="1"/>
              <a:t>meer</a:t>
            </a:r>
            <a:r>
              <a:rPr lang="en-GB" sz="1800" dirty="0"/>
              <a:t> </a:t>
            </a:r>
            <a:r>
              <a:rPr lang="en-GB" sz="1800" dirty="0" err="1"/>
              <a:t>gebruikers</a:t>
            </a:r>
            <a:r>
              <a:rPr lang="en-GB" sz="1800" dirty="0"/>
              <a:t> </a:t>
            </a:r>
            <a:r>
              <a:rPr lang="en-GB" sz="1800" dirty="0" err="1"/>
              <a:t>toegankelijk</a:t>
            </a:r>
            <a:r>
              <a:rPr lang="en-GB" sz="1800" dirty="0"/>
              <a:t> </a:t>
            </a:r>
            <a:r>
              <a:rPr lang="en-GB" sz="1800" dirty="0" err="1"/>
              <a:t>te</a:t>
            </a:r>
            <a:r>
              <a:rPr lang="en-GB" sz="1800" dirty="0"/>
              <a:t> </a:t>
            </a:r>
            <a:r>
              <a:rPr lang="en-GB" sz="1800" dirty="0" err="1"/>
              <a:t>maken</a:t>
            </a:r>
            <a:r>
              <a:rPr lang="en-GB" sz="1800" dirty="0"/>
              <a:t>?</a:t>
            </a:r>
          </a:p>
        </p:txBody>
      </p:sp>
    </p:spTree>
    <p:extLst>
      <p:ext uri="{BB962C8B-B14F-4D97-AF65-F5344CB8AC3E}">
        <p14:creationId xmlns:p14="http://schemas.microsoft.com/office/powerpoint/2010/main" val="16769862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PlaceHolder 1"/>
          <p:cNvSpPr>
            <a:spLocks noGrp="1"/>
          </p:cNvSpPr>
          <p:nvPr>
            <p:ph type="title"/>
          </p:nvPr>
        </p:nvSpPr>
        <p:spPr>
          <a:xfrm>
            <a:off x="563526" y="771120"/>
            <a:ext cx="5219874" cy="1294747"/>
          </a:xfrm>
          <a:prstGeom prst="rect">
            <a:avLst/>
          </a:prstGeom>
          <a:noFill/>
          <a:ln w="0">
            <a:noFill/>
          </a:ln>
        </p:spPr>
        <p:txBody>
          <a:bodyPr lIns="91440" tIns="45720" rIns="91440" bIns="45720" anchor="b">
            <a:noAutofit/>
          </a:bodyPr>
          <a:lstStyle/>
          <a:p>
            <a:pPr indent="0" defTabSz="914400">
              <a:lnSpc>
                <a:spcPct val="90000"/>
              </a:lnSpc>
              <a:buNone/>
              <a:tabLst>
                <a:tab pos="0" algn="l"/>
              </a:tabLst>
            </a:pPr>
            <a:r>
              <a:rPr lang="en-GB" sz="4000" b="1" strike="noStrike" spc="-1" dirty="0">
                <a:solidFill>
                  <a:schemeClr val="dk1"/>
                </a:solidFill>
                <a:latin typeface="General Sans Semibold"/>
              </a:rPr>
              <a:t>Welkom </a:t>
            </a:r>
            <a:r>
              <a:rPr lang="en-GB" sz="4000" b="1" strike="noStrike" spc="-1" dirty="0" err="1">
                <a:solidFill>
                  <a:schemeClr val="dk1"/>
                </a:solidFill>
                <a:latin typeface="General Sans Semibold"/>
              </a:rPr>
              <a:t>bij</a:t>
            </a:r>
            <a:r>
              <a:rPr lang="en-GB" sz="4000" b="1" strike="noStrike" spc="-1" dirty="0">
                <a:solidFill>
                  <a:schemeClr val="dk1"/>
                </a:solidFill>
                <a:latin typeface="General Sans Semibold"/>
              </a:rPr>
              <a:t> </a:t>
            </a:r>
            <a:r>
              <a:rPr lang="en-GB" sz="4000" b="1" strike="noStrike" spc="-1" dirty="0">
                <a:solidFill>
                  <a:schemeClr val="accent2"/>
                </a:solidFill>
                <a:latin typeface="General Sans Semibold"/>
              </a:rPr>
              <a:t>Polder Perspectives XR</a:t>
            </a:r>
            <a:endParaRPr lang="nl-NL" sz="4000" b="0" strike="noStrike" spc="-1" dirty="0">
              <a:solidFill>
                <a:schemeClr val="accent2"/>
              </a:solidFill>
              <a:latin typeface="Calibri"/>
            </a:endParaRPr>
          </a:p>
        </p:txBody>
      </p:sp>
      <p:sp>
        <p:nvSpPr>
          <p:cNvPr id="37" name="PlaceHolder 2"/>
          <p:cNvSpPr>
            <a:spLocks noGrp="1"/>
          </p:cNvSpPr>
          <p:nvPr>
            <p:ph/>
          </p:nvPr>
        </p:nvSpPr>
        <p:spPr>
          <a:xfrm>
            <a:off x="839880" y="2658533"/>
            <a:ext cx="4943520" cy="3152587"/>
          </a:xfrm>
          <a:prstGeom prst="rect">
            <a:avLst/>
          </a:prstGeom>
          <a:noFill/>
          <a:ln w="0">
            <a:noFill/>
          </a:ln>
        </p:spPr>
        <p:txBody>
          <a:bodyPr lIns="91440" tIns="45720" rIns="91440" bIns="45720" anchor="t">
            <a:normAutofit/>
          </a:bodyPr>
          <a:lstStyle/>
          <a:p>
            <a:pPr marL="343080" indent="-343080" defTabSz="914400">
              <a:lnSpc>
                <a:spcPct val="90000"/>
              </a:lnSpc>
              <a:spcBef>
                <a:spcPts val="1001"/>
              </a:spcBef>
              <a:buClr>
                <a:srgbClr val="000000"/>
              </a:buClr>
              <a:buFont typeface="Arial"/>
              <a:buChar char="•"/>
            </a:pPr>
            <a:r>
              <a:rPr lang="en-GB" sz="2200" spc="-1" dirty="0" err="1">
                <a:solidFill>
                  <a:schemeClr val="dk1"/>
                </a:solidFill>
                <a:latin typeface="General Sans" panose="020B0604020202020204" charset="0"/>
              </a:rPr>
              <a:t>Dit</a:t>
            </a:r>
            <a:r>
              <a:rPr lang="en-GB" sz="2200" spc="-1" dirty="0">
                <a:solidFill>
                  <a:schemeClr val="dk1"/>
                </a:solidFill>
                <a:latin typeface="General Sans" panose="020B0604020202020204" charset="0"/>
              </a:rPr>
              <a:t> is een </a:t>
            </a:r>
            <a:r>
              <a:rPr lang="en-GB" sz="2200" spc="-1" dirty="0" err="1">
                <a:solidFill>
                  <a:schemeClr val="dk1"/>
                </a:solidFill>
                <a:latin typeface="General Sans" panose="020B0604020202020204" charset="0"/>
              </a:rPr>
              <a:t>workshopspel</a:t>
            </a:r>
            <a:r>
              <a:rPr lang="en-GB" sz="2200" spc="-1" dirty="0">
                <a:solidFill>
                  <a:schemeClr val="dk1"/>
                </a:solidFill>
                <a:latin typeface="General Sans" panose="020B0604020202020204" charset="0"/>
              </a:rPr>
              <a:t> </a:t>
            </a:r>
            <a:r>
              <a:rPr lang="en-GB" sz="2200" spc="-1" dirty="0" err="1">
                <a:solidFill>
                  <a:schemeClr val="dk1"/>
                </a:solidFill>
                <a:latin typeface="General Sans" panose="020B0604020202020204" charset="0"/>
              </a:rPr>
              <a:t>waarbij</a:t>
            </a:r>
            <a:r>
              <a:rPr lang="en-GB" sz="2200" spc="-1" dirty="0">
                <a:solidFill>
                  <a:schemeClr val="dk1"/>
                </a:solidFill>
                <a:latin typeface="General Sans" panose="020B0604020202020204" charset="0"/>
              </a:rPr>
              <a:t> de </a:t>
            </a:r>
            <a:r>
              <a:rPr lang="en-GB" sz="2200" spc="-1" dirty="0" err="1">
                <a:solidFill>
                  <a:schemeClr val="dk1"/>
                </a:solidFill>
                <a:latin typeface="General Sans" panose="020B0604020202020204" charset="0"/>
              </a:rPr>
              <a:t>ethische</a:t>
            </a:r>
            <a:r>
              <a:rPr lang="en-GB" sz="2200" spc="-1" dirty="0">
                <a:solidFill>
                  <a:schemeClr val="dk1"/>
                </a:solidFill>
                <a:latin typeface="General Sans" panose="020B0604020202020204" charset="0"/>
              </a:rPr>
              <a:t> </a:t>
            </a:r>
            <a:r>
              <a:rPr lang="en-GB" sz="2200" spc="-1" dirty="0" err="1">
                <a:solidFill>
                  <a:schemeClr val="dk1"/>
                </a:solidFill>
                <a:latin typeface="General Sans" panose="020B0604020202020204" charset="0"/>
              </a:rPr>
              <a:t>kanten</a:t>
            </a:r>
            <a:r>
              <a:rPr lang="en-GB" sz="2200" spc="-1" dirty="0">
                <a:solidFill>
                  <a:schemeClr val="dk1"/>
                </a:solidFill>
                <a:latin typeface="General Sans" panose="020B0604020202020204" charset="0"/>
              </a:rPr>
              <a:t> van XR-</a:t>
            </a:r>
            <a:r>
              <a:rPr lang="en-GB" sz="2200" spc="-1" dirty="0" err="1">
                <a:solidFill>
                  <a:schemeClr val="dk1"/>
                </a:solidFill>
                <a:latin typeface="General Sans" panose="020B0604020202020204" charset="0"/>
              </a:rPr>
              <a:t>technologie</a:t>
            </a:r>
            <a:r>
              <a:rPr lang="en-GB" sz="2200" spc="-1" dirty="0">
                <a:solidFill>
                  <a:schemeClr val="dk1"/>
                </a:solidFill>
                <a:latin typeface="General Sans" panose="020B0604020202020204" charset="0"/>
              </a:rPr>
              <a:t> in het onderwijs </a:t>
            </a:r>
            <a:r>
              <a:rPr lang="en-GB" sz="2200" spc="-1" dirty="0" err="1">
                <a:solidFill>
                  <a:schemeClr val="dk1"/>
                </a:solidFill>
                <a:latin typeface="General Sans" panose="020B0604020202020204" charset="0"/>
              </a:rPr>
              <a:t>aan</a:t>
            </a:r>
            <a:r>
              <a:rPr lang="en-GB" sz="2200" spc="-1" dirty="0">
                <a:solidFill>
                  <a:schemeClr val="dk1"/>
                </a:solidFill>
                <a:latin typeface="General Sans" panose="020B0604020202020204" charset="0"/>
              </a:rPr>
              <a:t> bod komen.</a:t>
            </a:r>
            <a:endParaRPr lang="nl-NL" sz="2200" b="0" strike="noStrike" spc="-1" dirty="0">
              <a:solidFill>
                <a:srgbClr val="000000"/>
              </a:solidFill>
              <a:latin typeface="General Sans" panose="020B0604020202020204" charset="0"/>
            </a:endParaRPr>
          </a:p>
          <a:p>
            <a:pPr marL="343080" indent="-343080" defTabSz="914400">
              <a:lnSpc>
                <a:spcPct val="90000"/>
              </a:lnSpc>
              <a:spcBef>
                <a:spcPts val="1001"/>
              </a:spcBef>
              <a:buClr>
                <a:srgbClr val="000000"/>
              </a:buClr>
              <a:buFont typeface="Arial"/>
              <a:buChar char="•"/>
            </a:pPr>
            <a:r>
              <a:rPr lang="en-GB" sz="2200" spc="-1" dirty="0" err="1">
                <a:solidFill>
                  <a:schemeClr val="dk1"/>
                </a:solidFill>
                <a:latin typeface="General Sans" panose="020B0604020202020204" charset="0"/>
              </a:rPr>
              <a:t>Tijdens</a:t>
            </a:r>
            <a:r>
              <a:rPr lang="en-GB" sz="2200" spc="-1" dirty="0">
                <a:solidFill>
                  <a:schemeClr val="dk1"/>
                </a:solidFill>
                <a:latin typeface="General Sans" panose="020B0604020202020204" charset="0"/>
              </a:rPr>
              <a:t> </a:t>
            </a:r>
            <a:r>
              <a:rPr lang="en-GB" sz="2200" spc="-1" dirty="0" err="1">
                <a:solidFill>
                  <a:schemeClr val="dk1"/>
                </a:solidFill>
                <a:latin typeface="General Sans" panose="020B0604020202020204" charset="0"/>
              </a:rPr>
              <a:t>dit</a:t>
            </a:r>
            <a:r>
              <a:rPr lang="en-GB" sz="2200" spc="-1" dirty="0">
                <a:solidFill>
                  <a:schemeClr val="dk1"/>
                </a:solidFill>
                <a:latin typeface="General Sans" panose="020B0604020202020204" charset="0"/>
              </a:rPr>
              <a:t> </a:t>
            </a:r>
            <a:r>
              <a:rPr lang="en-GB" sz="2200" spc="-1" dirty="0" err="1">
                <a:solidFill>
                  <a:schemeClr val="dk1"/>
                </a:solidFill>
                <a:latin typeface="General Sans" panose="020B0604020202020204" charset="0"/>
              </a:rPr>
              <a:t>spel</a:t>
            </a:r>
            <a:r>
              <a:rPr lang="en-GB" sz="2200" spc="-1" dirty="0">
                <a:solidFill>
                  <a:schemeClr val="dk1"/>
                </a:solidFill>
                <a:latin typeface="General Sans" panose="020B0604020202020204" charset="0"/>
              </a:rPr>
              <a:t> </a:t>
            </a:r>
            <a:r>
              <a:rPr lang="en-GB" sz="2200" spc="-1" dirty="0" err="1">
                <a:solidFill>
                  <a:schemeClr val="dk1"/>
                </a:solidFill>
                <a:latin typeface="General Sans" panose="020B0604020202020204" charset="0"/>
              </a:rPr>
              <a:t>ontstaan</a:t>
            </a:r>
            <a:r>
              <a:rPr lang="en-GB" sz="2200" spc="-1" dirty="0">
                <a:solidFill>
                  <a:schemeClr val="dk1"/>
                </a:solidFill>
                <a:latin typeface="General Sans" panose="020B0604020202020204" charset="0"/>
              </a:rPr>
              <a:t> </a:t>
            </a:r>
            <a:r>
              <a:rPr lang="en-GB" sz="2200" spc="-1" dirty="0" err="1">
                <a:solidFill>
                  <a:schemeClr val="dk1"/>
                </a:solidFill>
                <a:latin typeface="General Sans" panose="020B0604020202020204" charset="0"/>
              </a:rPr>
              <a:t>waardevolle</a:t>
            </a:r>
            <a:r>
              <a:rPr lang="en-GB" sz="2200" spc="-1" dirty="0">
                <a:solidFill>
                  <a:schemeClr val="dk1"/>
                </a:solidFill>
                <a:latin typeface="General Sans" panose="020B0604020202020204" charset="0"/>
              </a:rPr>
              <a:t> </a:t>
            </a:r>
            <a:r>
              <a:rPr lang="en-GB" sz="2200" spc="-1" dirty="0" err="1">
                <a:solidFill>
                  <a:schemeClr val="dk1"/>
                </a:solidFill>
                <a:latin typeface="General Sans" panose="020B0604020202020204" charset="0"/>
              </a:rPr>
              <a:t>discussies</a:t>
            </a:r>
            <a:r>
              <a:rPr lang="en-GB" sz="2200" spc="-1" dirty="0">
                <a:solidFill>
                  <a:schemeClr val="dk1"/>
                </a:solidFill>
                <a:latin typeface="General Sans" panose="020B0604020202020204" charset="0"/>
              </a:rPr>
              <a:t> over </a:t>
            </a:r>
            <a:r>
              <a:rPr lang="en-GB" sz="2200" spc="-1" dirty="0" err="1">
                <a:solidFill>
                  <a:schemeClr val="dk1"/>
                </a:solidFill>
                <a:latin typeface="General Sans" panose="020B0604020202020204" charset="0"/>
              </a:rPr>
              <a:t>ethiek</a:t>
            </a:r>
            <a:r>
              <a:rPr lang="en-GB" sz="2200" spc="-1" dirty="0">
                <a:solidFill>
                  <a:schemeClr val="dk1"/>
                </a:solidFill>
                <a:latin typeface="General Sans" panose="020B0604020202020204" charset="0"/>
              </a:rPr>
              <a:t> </a:t>
            </a:r>
            <a:r>
              <a:rPr lang="en-GB" sz="2200" spc="-1" dirty="0" err="1">
                <a:solidFill>
                  <a:schemeClr val="dk1"/>
                </a:solidFill>
                <a:latin typeface="General Sans" panose="020B0604020202020204" charset="0"/>
              </a:rPr>
              <a:t>en</a:t>
            </a:r>
            <a:r>
              <a:rPr lang="en-GB" sz="2200" spc="-1" dirty="0">
                <a:solidFill>
                  <a:schemeClr val="dk1"/>
                </a:solidFill>
                <a:latin typeface="General Sans" panose="020B0604020202020204" charset="0"/>
              </a:rPr>
              <a:t> </a:t>
            </a:r>
            <a:r>
              <a:rPr lang="en-GB" sz="2200" spc="-1" dirty="0" err="1">
                <a:solidFill>
                  <a:schemeClr val="dk1"/>
                </a:solidFill>
                <a:latin typeface="General Sans" panose="020B0604020202020204" charset="0"/>
              </a:rPr>
              <a:t>publieke</a:t>
            </a:r>
            <a:r>
              <a:rPr lang="en-GB" sz="2200" spc="-1" dirty="0">
                <a:solidFill>
                  <a:schemeClr val="dk1"/>
                </a:solidFill>
                <a:latin typeface="General Sans" panose="020B0604020202020204" charset="0"/>
              </a:rPr>
              <a:t> waarden</a:t>
            </a:r>
            <a:r>
              <a:rPr lang="en-GB" sz="2200" b="0" strike="noStrike" spc="-1" dirty="0">
                <a:solidFill>
                  <a:schemeClr val="dk1"/>
                </a:solidFill>
                <a:latin typeface="General Sans" panose="020B0604020202020204" charset="0"/>
              </a:rPr>
              <a:t>. </a:t>
            </a:r>
          </a:p>
          <a:p>
            <a:pPr marL="343080" indent="-343080" defTabSz="914400">
              <a:lnSpc>
                <a:spcPct val="90000"/>
              </a:lnSpc>
              <a:spcBef>
                <a:spcPts val="1001"/>
              </a:spcBef>
              <a:buClr>
                <a:srgbClr val="000000"/>
              </a:buClr>
              <a:buFont typeface="Arial"/>
              <a:buChar char="•"/>
            </a:pPr>
            <a:r>
              <a:rPr lang="en-GB" sz="2200" b="1" spc="-1" dirty="0">
                <a:solidFill>
                  <a:schemeClr val="dk1"/>
                </a:solidFill>
                <a:latin typeface="General Sans" panose="020B0604020202020204" charset="0"/>
              </a:rPr>
              <a:t>Maar, wat is Responsible XR?</a:t>
            </a:r>
            <a:endParaRPr lang="nl-NL" sz="2200" b="1" strike="noStrike" spc="-1" dirty="0">
              <a:solidFill>
                <a:srgbClr val="000000"/>
              </a:solidFill>
              <a:latin typeface="General Sans" panose="020B0604020202020204" charset="0"/>
            </a:endParaRPr>
          </a:p>
          <a:p>
            <a:pPr indent="0" defTabSz="914400">
              <a:lnSpc>
                <a:spcPct val="90000"/>
              </a:lnSpc>
              <a:spcBef>
                <a:spcPts val="1001"/>
              </a:spcBef>
              <a:buNone/>
              <a:tabLst>
                <a:tab pos="0" algn="l"/>
              </a:tabLst>
            </a:pPr>
            <a:endParaRPr lang="nl-NL" sz="2400" b="0" strike="noStrike" spc="-1" dirty="0">
              <a:solidFill>
                <a:srgbClr val="000000"/>
              </a:solidFill>
              <a:latin typeface="Calibri"/>
            </a:endParaRPr>
          </a:p>
        </p:txBody>
      </p:sp>
      <p:sp>
        <p:nvSpPr>
          <p:cNvPr id="38" name="TextBox 2"/>
          <p:cNvSpPr/>
          <p:nvPr/>
        </p:nvSpPr>
        <p:spPr>
          <a:xfrm>
            <a:off x="7774200" y="6093720"/>
            <a:ext cx="228528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NL" sz="1400" b="0" i="1" strike="noStrike" spc="-1">
                <a:solidFill>
                  <a:schemeClr val="dk1"/>
                </a:solidFill>
                <a:latin typeface="Calibri"/>
              </a:rPr>
              <a:t>Early designs</a:t>
            </a:r>
            <a:endParaRPr lang="nl-NL" sz="1400" b="0" strike="noStrike" spc="-1">
              <a:solidFill>
                <a:srgbClr val="000000"/>
              </a:solidFill>
              <a:latin typeface="Calibri"/>
            </a:endParaRPr>
          </a:p>
        </p:txBody>
      </p:sp>
      <p:sp>
        <p:nvSpPr>
          <p:cNvPr id="4" name="PlaceHolder 3"/>
          <p:cNvSpPr>
            <a:spLocks noGrp="1"/>
          </p:cNvSpPr>
          <p:nvPr>
            <p:ph type="sldNum" idx="2"/>
          </p:nvPr>
        </p:nvSpPr>
        <p:spPr>
          <a:xfrm>
            <a:off x="838080" y="5946840"/>
            <a:ext cx="2742480" cy="300240"/>
          </a:xfrm>
          <a:prstGeom prst="rect">
            <a:avLst/>
          </a:prstGeom>
          <a:noFill/>
          <a:ln w="0">
            <a:noFill/>
          </a:ln>
        </p:spPr>
        <p:txBody>
          <a:bodyPr lIns="91440" tIns="45720" rIns="91440" bIns="45720" anchor="t">
            <a:noAutofit/>
          </a:bodyPr>
          <a:lstStyle>
            <a:defPPr>
              <a:defRPr lang="nl-NL"/>
            </a:defPPr>
            <a:lvl1pPr marL="0" indent="0" algn="l" defTabSz="914400" rtl="0" eaLnBrk="1" latinLnBrk="0" hangingPunct="1">
              <a:lnSpc>
                <a:spcPct val="100000"/>
              </a:lnSpc>
              <a:buNone/>
              <a:tabLst>
                <a:tab pos="0" algn="l"/>
              </a:tabLst>
              <a:defRPr lang="en-NL" sz="1400" b="0" strike="noStrike" kern="1200" spc="-1">
                <a:solidFill>
                  <a:schemeClr val="dk1"/>
                </a:solidFill>
                <a:latin typeface="General Sans"/>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69B840-5624-4ED4-A87F-9F386F69F581}" type="slidenum">
              <a:rPr lang="en-NL" smtClean="0"/>
              <a:pPr/>
              <a:t>3</a:t>
            </a:fld>
            <a:endParaRPr/>
          </a:p>
        </p:txBody>
      </p:sp>
      <p:pic>
        <p:nvPicPr>
          <p:cNvPr id="2" name="Picture 1" descr="A group of people talking&#10;&#10;AI-generated content may be incorrect.">
            <a:extLst>
              <a:ext uri="{FF2B5EF4-FFF2-40B4-BE49-F238E27FC236}">
                <a16:creationId xmlns:a16="http://schemas.microsoft.com/office/drawing/2014/main" id="{C2637752-3BE3-9CC5-2D7A-9AD2DC80C1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5521" y="484909"/>
            <a:ext cx="3429000" cy="5888182"/>
          </a:xfrm>
          <a:prstGeom prst="roundRect">
            <a:avLst>
              <a:gd name="adj" fmla="val 10322"/>
            </a:avLst>
          </a:prstGeom>
        </p:spPr>
      </p:pic>
    </p:spTree>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ceHolder 1">
            <a:extLst>
              <a:ext uri="{FF2B5EF4-FFF2-40B4-BE49-F238E27FC236}">
                <a16:creationId xmlns:a16="http://schemas.microsoft.com/office/drawing/2014/main" id="{3452615A-1895-72B9-F968-AC29E293FB8D}"/>
              </a:ext>
            </a:extLst>
          </p:cNvPr>
          <p:cNvSpPr txBox="1">
            <a:spLocks/>
          </p:cNvSpPr>
          <p:nvPr/>
        </p:nvSpPr>
        <p:spPr>
          <a:xfrm>
            <a:off x="551124" y="503534"/>
            <a:ext cx="5183536" cy="1364032"/>
          </a:xfrm>
          <a:prstGeom prst="rect">
            <a:avLst/>
          </a:prstGeom>
          <a:noFill/>
          <a:ln w="0">
            <a:noFill/>
          </a:ln>
        </p:spPr>
        <p:txBody>
          <a:bodyPr lIns="91440" tIns="45720" rIns="91440" bIns="4572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strike="noStrike" spc="-1" dirty="0">
                <a:solidFill>
                  <a:schemeClr val="dk1"/>
                </a:solidFill>
                <a:latin typeface="General Sans Semibold"/>
              </a:rPr>
              <a:t>Pre-evaluation</a:t>
            </a:r>
            <a:r>
              <a:rPr lang="en-NL" sz="3600" b="1" strike="noStrike" spc="-1" dirty="0">
                <a:solidFill>
                  <a:schemeClr val="dk1"/>
                </a:solidFill>
                <a:latin typeface="General Sans Semibold"/>
              </a:rPr>
              <a:t> Phase</a:t>
            </a:r>
            <a:endParaRPr lang="en-NL" sz="3600" spc="-1" dirty="0">
              <a:solidFill>
                <a:schemeClr val="accent2">
                  <a:lumMod val="75000"/>
                </a:schemeClr>
              </a:solidFill>
              <a:latin typeface="Calibri"/>
            </a:endParaRPr>
          </a:p>
        </p:txBody>
      </p:sp>
      <p:sp>
        <p:nvSpPr>
          <p:cNvPr id="3" name="PlaceHolder 2">
            <a:extLst>
              <a:ext uri="{FF2B5EF4-FFF2-40B4-BE49-F238E27FC236}">
                <a16:creationId xmlns:a16="http://schemas.microsoft.com/office/drawing/2014/main" id="{FBF65E9F-CB0D-BBD0-814C-057A86EDC495}"/>
              </a:ext>
            </a:extLst>
          </p:cNvPr>
          <p:cNvSpPr txBox="1">
            <a:spLocks/>
          </p:cNvSpPr>
          <p:nvPr/>
        </p:nvSpPr>
        <p:spPr>
          <a:xfrm>
            <a:off x="551123" y="2094061"/>
            <a:ext cx="5347788" cy="2738628"/>
          </a:xfrm>
          <a:prstGeom prst="rect">
            <a:avLst/>
          </a:prstGeom>
          <a:noFill/>
          <a:ln w="0">
            <a:noFill/>
          </a:ln>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3080" indent="-343080">
              <a:spcBef>
                <a:spcPts val="1001"/>
              </a:spcBef>
              <a:buClr>
                <a:srgbClr val="000000"/>
              </a:buClr>
              <a:buFont typeface="Arial"/>
              <a:buChar char="•"/>
            </a:pPr>
            <a:r>
              <a:rPr lang="en-GB" sz="2200" spc="-1" dirty="0">
                <a:solidFill>
                  <a:srgbClr val="000000"/>
                </a:solidFill>
                <a:latin typeface="General Sans"/>
              </a:rPr>
              <a:t>Pak je </a:t>
            </a:r>
            <a:r>
              <a:rPr lang="en-GB" sz="2200" spc="-1" dirty="0" err="1">
                <a:solidFill>
                  <a:srgbClr val="000000"/>
                </a:solidFill>
                <a:latin typeface="General Sans"/>
              </a:rPr>
              <a:t>spelersprofielblad</a:t>
            </a:r>
            <a:r>
              <a:rPr lang="en-GB" sz="2200" spc="-1" dirty="0">
                <a:solidFill>
                  <a:srgbClr val="000000"/>
                </a:solidFill>
                <a:latin typeface="General Sans"/>
              </a:rPr>
              <a:t> </a:t>
            </a:r>
            <a:r>
              <a:rPr lang="en-GB" sz="2200" spc="-1" dirty="0" err="1">
                <a:solidFill>
                  <a:srgbClr val="000000"/>
                </a:solidFill>
                <a:latin typeface="General Sans"/>
              </a:rPr>
              <a:t>erbij</a:t>
            </a:r>
            <a:r>
              <a:rPr lang="en-GB" sz="2200" spc="-1" dirty="0">
                <a:solidFill>
                  <a:srgbClr val="000000"/>
                </a:solidFill>
                <a:latin typeface="General Sans"/>
              </a:rPr>
              <a:t> </a:t>
            </a:r>
            <a:r>
              <a:rPr lang="en-GB" sz="2200" spc="-1" dirty="0" err="1">
                <a:solidFill>
                  <a:srgbClr val="000000"/>
                </a:solidFill>
                <a:latin typeface="General Sans"/>
              </a:rPr>
              <a:t>en</a:t>
            </a:r>
            <a:r>
              <a:rPr lang="en-GB" sz="2200" spc="-1" dirty="0">
                <a:solidFill>
                  <a:srgbClr val="000000"/>
                </a:solidFill>
                <a:latin typeface="General Sans"/>
              </a:rPr>
              <a:t> </a:t>
            </a:r>
            <a:r>
              <a:rPr lang="en-GB" sz="2200" spc="-1" dirty="0" err="1">
                <a:solidFill>
                  <a:srgbClr val="000000"/>
                </a:solidFill>
                <a:latin typeface="General Sans"/>
              </a:rPr>
              <a:t>kijk</a:t>
            </a:r>
            <a:r>
              <a:rPr lang="en-GB" sz="2200" spc="-1" dirty="0">
                <a:solidFill>
                  <a:srgbClr val="000000"/>
                </a:solidFill>
                <a:latin typeface="General Sans"/>
              </a:rPr>
              <a:t> </a:t>
            </a:r>
            <a:r>
              <a:rPr lang="en-GB" sz="2200" spc="-1" dirty="0" err="1">
                <a:solidFill>
                  <a:srgbClr val="000000"/>
                </a:solidFill>
                <a:latin typeface="General Sans"/>
              </a:rPr>
              <a:t>nog</a:t>
            </a:r>
            <a:r>
              <a:rPr lang="en-GB" sz="2200" spc="-1" dirty="0">
                <a:solidFill>
                  <a:srgbClr val="000000"/>
                </a:solidFill>
                <a:latin typeface="General Sans"/>
              </a:rPr>
              <a:t> </a:t>
            </a:r>
            <a:r>
              <a:rPr lang="en-GB" sz="2200" spc="-1" dirty="0" err="1">
                <a:solidFill>
                  <a:srgbClr val="000000"/>
                </a:solidFill>
                <a:latin typeface="General Sans"/>
              </a:rPr>
              <a:t>eens</a:t>
            </a:r>
            <a:r>
              <a:rPr lang="en-GB" sz="2200" spc="-1" dirty="0">
                <a:solidFill>
                  <a:srgbClr val="000000"/>
                </a:solidFill>
                <a:latin typeface="General Sans"/>
              </a:rPr>
              <a:t> wat je </a:t>
            </a:r>
            <a:r>
              <a:rPr lang="en-GB" sz="2200" spc="-1" dirty="0" err="1">
                <a:solidFill>
                  <a:srgbClr val="000000"/>
                </a:solidFill>
                <a:latin typeface="General Sans"/>
              </a:rPr>
              <a:t>hebt</a:t>
            </a:r>
            <a:r>
              <a:rPr lang="en-GB" sz="2200" spc="-1" dirty="0">
                <a:solidFill>
                  <a:srgbClr val="000000"/>
                </a:solidFill>
                <a:latin typeface="General Sans"/>
              </a:rPr>
              <a:t> </a:t>
            </a:r>
            <a:r>
              <a:rPr lang="en-GB" sz="2200" spc="-1" dirty="0" err="1">
                <a:solidFill>
                  <a:srgbClr val="000000"/>
                </a:solidFill>
                <a:latin typeface="General Sans"/>
              </a:rPr>
              <a:t>opgeschreven</a:t>
            </a:r>
            <a:r>
              <a:rPr lang="en-GB" sz="2200" spc="-1" dirty="0">
                <a:solidFill>
                  <a:srgbClr val="000000"/>
                </a:solidFill>
                <a:latin typeface="General Sans"/>
              </a:rPr>
              <a:t>.</a:t>
            </a:r>
          </a:p>
          <a:p>
            <a:pPr marL="343080" indent="-343080">
              <a:spcBef>
                <a:spcPts val="1001"/>
              </a:spcBef>
              <a:buClr>
                <a:srgbClr val="000000"/>
              </a:buClr>
              <a:buFont typeface="Arial"/>
              <a:buChar char="•"/>
            </a:pPr>
            <a:r>
              <a:rPr lang="en-GB" sz="2200" spc="-1" dirty="0" err="1">
                <a:solidFill>
                  <a:srgbClr val="000000"/>
                </a:solidFill>
                <a:latin typeface="General Sans"/>
              </a:rPr>
              <a:t>Bereid</a:t>
            </a:r>
            <a:r>
              <a:rPr lang="en-GB" sz="2200" spc="-1" dirty="0">
                <a:solidFill>
                  <a:srgbClr val="000000"/>
                </a:solidFill>
                <a:latin typeface="General Sans"/>
              </a:rPr>
              <a:t> je voor om </a:t>
            </a:r>
            <a:r>
              <a:rPr lang="en-GB" sz="2200" spc="-1" dirty="0" err="1">
                <a:solidFill>
                  <a:srgbClr val="000000"/>
                </a:solidFill>
                <a:latin typeface="General Sans"/>
              </a:rPr>
              <a:t>een</a:t>
            </a:r>
            <a:r>
              <a:rPr lang="en-GB" sz="2200" spc="-1" dirty="0">
                <a:solidFill>
                  <a:srgbClr val="000000"/>
                </a:solidFill>
                <a:latin typeface="General Sans"/>
              </a:rPr>
              <a:t> pitch </a:t>
            </a:r>
            <a:r>
              <a:rPr lang="en-GB" sz="2200" spc="-1" dirty="0" err="1">
                <a:solidFill>
                  <a:srgbClr val="000000"/>
                </a:solidFill>
                <a:latin typeface="General Sans"/>
              </a:rPr>
              <a:t>te</a:t>
            </a:r>
            <a:r>
              <a:rPr lang="en-GB" sz="2200" spc="-1" dirty="0">
                <a:solidFill>
                  <a:srgbClr val="000000"/>
                </a:solidFill>
                <a:latin typeface="General Sans"/>
              </a:rPr>
              <a:t> </a:t>
            </a:r>
            <a:r>
              <a:rPr lang="en-GB" sz="2200" spc="-1" dirty="0" err="1">
                <a:solidFill>
                  <a:srgbClr val="000000"/>
                </a:solidFill>
                <a:latin typeface="General Sans"/>
              </a:rPr>
              <a:t>beoordelen</a:t>
            </a:r>
            <a:r>
              <a:rPr lang="en-GB" sz="2200" spc="-1" dirty="0">
                <a:solidFill>
                  <a:srgbClr val="000000"/>
                </a:solidFill>
                <a:latin typeface="General Sans"/>
              </a:rPr>
              <a:t> op basis van je eigen </a:t>
            </a:r>
            <a:r>
              <a:rPr lang="en-GB" sz="2200" spc="-1" dirty="0" err="1">
                <a:solidFill>
                  <a:srgbClr val="000000"/>
                </a:solidFill>
                <a:latin typeface="General Sans"/>
              </a:rPr>
              <a:t>publieke</a:t>
            </a:r>
            <a:r>
              <a:rPr lang="en-GB" sz="2200" spc="-1" dirty="0">
                <a:solidFill>
                  <a:srgbClr val="000000"/>
                </a:solidFill>
                <a:latin typeface="General Sans"/>
              </a:rPr>
              <a:t> </a:t>
            </a:r>
            <a:r>
              <a:rPr lang="en-GB" sz="2200" spc="-1" dirty="0" err="1">
                <a:solidFill>
                  <a:srgbClr val="000000"/>
                </a:solidFill>
                <a:latin typeface="General Sans"/>
              </a:rPr>
              <a:t>waardenkeuzes</a:t>
            </a:r>
            <a:r>
              <a:rPr lang="en-GB" sz="2200" spc="-1" dirty="0">
                <a:solidFill>
                  <a:srgbClr val="000000"/>
                </a:solidFill>
                <a:latin typeface="General Sans"/>
              </a:rPr>
              <a:t>. </a:t>
            </a:r>
          </a:p>
          <a:p>
            <a:pPr marL="800280" lvl="1" indent="-343080">
              <a:spcBef>
                <a:spcPts val="1001"/>
              </a:spcBef>
              <a:buClr>
                <a:srgbClr val="000000"/>
              </a:buClr>
              <a:buFont typeface="Arial"/>
              <a:buChar char="•"/>
            </a:pPr>
            <a:r>
              <a:rPr lang="en-GB" sz="1800" spc="-1" dirty="0" err="1">
                <a:solidFill>
                  <a:srgbClr val="000000"/>
                </a:solidFill>
                <a:latin typeface="General Sans"/>
              </a:rPr>
              <a:t>Gebruik</a:t>
            </a:r>
            <a:r>
              <a:rPr lang="en-GB" sz="1800" spc="-1" dirty="0">
                <a:solidFill>
                  <a:srgbClr val="000000"/>
                </a:solidFill>
                <a:latin typeface="General Sans"/>
              </a:rPr>
              <a:t> het </a:t>
            </a:r>
            <a:r>
              <a:rPr lang="en-GB" sz="1800" spc="-1" dirty="0" err="1">
                <a:solidFill>
                  <a:srgbClr val="000000"/>
                </a:solidFill>
                <a:latin typeface="General Sans"/>
              </a:rPr>
              <a:t>eerste</a:t>
            </a:r>
            <a:r>
              <a:rPr lang="en-GB" sz="1800" spc="-1" dirty="0">
                <a:solidFill>
                  <a:srgbClr val="000000"/>
                </a:solidFill>
                <a:latin typeface="General Sans"/>
              </a:rPr>
              <a:t> </a:t>
            </a:r>
            <a:r>
              <a:rPr lang="en-GB" sz="1800" spc="-1" dirty="0" err="1">
                <a:solidFill>
                  <a:srgbClr val="000000"/>
                </a:solidFill>
                <a:latin typeface="General Sans"/>
              </a:rPr>
              <a:t>spelersprofielblad</a:t>
            </a:r>
            <a:r>
              <a:rPr lang="en-GB" sz="1800" spc="-1" dirty="0">
                <a:solidFill>
                  <a:srgbClr val="000000"/>
                </a:solidFill>
                <a:latin typeface="General Sans"/>
              </a:rPr>
              <a:t> </a:t>
            </a:r>
            <a:r>
              <a:rPr lang="en-GB" sz="1800" spc="-1" dirty="0" err="1">
                <a:solidFill>
                  <a:srgbClr val="000000"/>
                </a:solidFill>
                <a:latin typeface="General Sans"/>
              </a:rPr>
              <a:t>dat</a:t>
            </a:r>
            <a:r>
              <a:rPr lang="en-GB" sz="1800" spc="-1" dirty="0">
                <a:solidFill>
                  <a:srgbClr val="000000"/>
                </a:solidFill>
                <a:latin typeface="General Sans"/>
              </a:rPr>
              <a:t> je </a:t>
            </a:r>
            <a:r>
              <a:rPr lang="en-GB" sz="1800" spc="-1" dirty="0" err="1">
                <a:solidFill>
                  <a:srgbClr val="000000"/>
                </a:solidFill>
                <a:latin typeface="General Sans"/>
              </a:rPr>
              <a:t>hebt</a:t>
            </a:r>
            <a:r>
              <a:rPr lang="en-GB" sz="1800" spc="-1" dirty="0">
                <a:solidFill>
                  <a:srgbClr val="000000"/>
                </a:solidFill>
                <a:latin typeface="General Sans"/>
              </a:rPr>
              <a:t> </a:t>
            </a:r>
            <a:r>
              <a:rPr lang="en-GB" sz="1800" spc="-1" dirty="0" err="1">
                <a:solidFill>
                  <a:srgbClr val="000000"/>
                </a:solidFill>
                <a:latin typeface="General Sans"/>
              </a:rPr>
              <a:t>ingevuld</a:t>
            </a:r>
            <a:r>
              <a:rPr lang="en-GB" sz="1800" spc="-1" dirty="0">
                <a:solidFill>
                  <a:srgbClr val="000000"/>
                </a:solidFill>
                <a:latin typeface="General Sans"/>
              </a:rPr>
              <a:t>.</a:t>
            </a:r>
          </a:p>
          <a:p>
            <a:pPr marL="800280" lvl="1" indent="-343080">
              <a:spcBef>
                <a:spcPts val="1001"/>
              </a:spcBef>
              <a:buClr>
                <a:srgbClr val="000000"/>
              </a:buClr>
              <a:buFont typeface="Arial"/>
              <a:buChar char="•"/>
            </a:pPr>
            <a:r>
              <a:rPr lang="en-GB" sz="1800" spc="-1" dirty="0">
                <a:solidFill>
                  <a:srgbClr val="000000"/>
                </a:solidFill>
                <a:latin typeface="General Sans"/>
              </a:rPr>
              <a:t>Dus </a:t>
            </a:r>
            <a:r>
              <a:rPr lang="en-GB" sz="1800" b="1" spc="-1" dirty="0" err="1">
                <a:solidFill>
                  <a:srgbClr val="000000"/>
                </a:solidFill>
                <a:latin typeface="General Sans"/>
              </a:rPr>
              <a:t>niet</a:t>
            </a:r>
            <a:r>
              <a:rPr lang="en-GB" sz="1800" spc="-1" dirty="0">
                <a:solidFill>
                  <a:srgbClr val="000000"/>
                </a:solidFill>
                <a:latin typeface="General Sans"/>
              </a:rPr>
              <a:t> op basis van je </a:t>
            </a:r>
            <a:r>
              <a:rPr lang="en-GB" sz="1800" b="1" spc="-1" dirty="0" err="1">
                <a:solidFill>
                  <a:srgbClr val="000000"/>
                </a:solidFill>
                <a:latin typeface="General Sans"/>
              </a:rPr>
              <a:t>rolkaart</a:t>
            </a:r>
            <a:r>
              <a:rPr lang="en-GB" sz="1800" spc="-1" dirty="0">
                <a:solidFill>
                  <a:srgbClr val="000000"/>
                </a:solidFill>
                <a:latin typeface="General Sans"/>
              </a:rPr>
              <a:t>.</a:t>
            </a:r>
            <a:endParaRPr lang="en-NL" sz="1400" strike="noStrike" spc="-1" dirty="0">
              <a:solidFill>
                <a:schemeClr val="dk1"/>
              </a:solidFill>
              <a:latin typeface="General Sans"/>
            </a:endParaRPr>
          </a:p>
        </p:txBody>
      </p:sp>
      <p:pic>
        <p:nvPicPr>
          <p:cNvPr id="5" name="Picture 4">
            <a:extLst>
              <a:ext uri="{FF2B5EF4-FFF2-40B4-BE49-F238E27FC236}">
                <a16:creationId xmlns:a16="http://schemas.microsoft.com/office/drawing/2014/main" id="{44D59C3C-3F6F-7F1F-87E1-24ECCEB7D172}"/>
              </a:ext>
            </a:extLst>
          </p:cNvPr>
          <p:cNvPicPr>
            <a:picLocks noChangeAspect="1"/>
          </p:cNvPicPr>
          <p:nvPr/>
        </p:nvPicPr>
        <p:blipFill>
          <a:blip r:embed="rId3"/>
          <a:srcRect t="1420" b="25272"/>
          <a:stretch/>
        </p:blipFill>
        <p:spPr>
          <a:xfrm>
            <a:off x="6457341" y="612648"/>
            <a:ext cx="5423763" cy="5632704"/>
          </a:xfrm>
          <a:prstGeom prst="roundRect">
            <a:avLst>
              <a:gd name="adj" fmla="val 2843"/>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86DE3-9BFB-C12B-B24E-315E1B18C3AC}"/>
            </a:ext>
          </a:extLst>
        </p:cNvPr>
        <p:cNvGrpSpPr/>
        <p:nvPr/>
      </p:nvGrpSpPr>
      <p:grpSpPr>
        <a:xfrm>
          <a:off x="0" y="0"/>
          <a:ext cx="0" cy="0"/>
          <a:chOff x="0" y="0"/>
          <a:chExt cx="0" cy="0"/>
        </a:xfrm>
      </p:grpSpPr>
      <p:sp>
        <p:nvSpPr>
          <p:cNvPr id="2" name="PlaceHolder 1">
            <a:extLst>
              <a:ext uri="{FF2B5EF4-FFF2-40B4-BE49-F238E27FC236}">
                <a16:creationId xmlns:a16="http://schemas.microsoft.com/office/drawing/2014/main" id="{AA20C194-F54D-0783-52EE-2D5931B0DDF9}"/>
              </a:ext>
            </a:extLst>
          </p:cNvPr>
          <p:cNvSpPr txBox="1">
            <a:spLocks/>
          </p:cNvSpPr>
          <p:nvPr/>
        </p:nvSpPr>
        <p:spPr>
          <a:xfrm>
            <a:off x="551123" y="503534"/>
            <a:ext cx="5347787" cy="1364032"/>
          </a:xfrm>
          <a:prstGeom prst="rect">
            <a:avLst/>
          </a:prstGeom>
          <a:noFill/>
          <a:ln w="0">
            <a:noFill/>
          </a:ln>
        </p:spPr>
        <p:txBody>
          <a:bodyPr lIns="91440" tIns="45720" rIns="91440" bIns="4572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spc="-1" dirty="0" err="1">
                <a:solidFill>
                  <a:schemeClr val="dk1"/>
                </a:solidFill>
                <a:latin typeface="General Sans Semibold"/>
              </a:rPr>
              <a:t>Bekijk</a:t>
            </a:r>
            <a:r>
              <a:rPr lang="en-US" sz="3600" b="1" spc="-1" dirty="0">
                <a:solidFill>
                  <a:schemeClr val="dk1"/>
                </a:solidFill>
                <a:latin typeface="General Sans Semibold"/>
              </a:rPr>
              <a:t> </a:t>
            </a:r>
            <a:r>
              <a:rPr lang="en-US" sz="3600" b="1" spc="-1" dirty="0" err="1">
                <a:solidFill>
                  <a:schemeClr val="dk1"/>
                </a:solidFill>
                <a:latin typeface="General Sans Semibold"/>
              </a:rPr>
              <a:t>uw</a:t>
            </a:r>
            <a:r>
              <a:rPr lang="en-US" sz="3600" b="1" spc="-1" dirty="0">
                <a:solidFill>
                  <a:schemeClr val="dk1"/>
                </a:solidFill>
                <a:latin typeface="General Sans Semibold"/>
              </a:rPr>
              <a:t> </a:t>
            </a:r>
            <a:r>
              <a:rPr lang="en-US" sz="3600" b="1" spc="-1" dirty="0" err="1">
                <a:solidFill>
                  <a:schemeClr val="dk1"/>
                </a:solidFill>
                <a:latin typeface="General Sans Semibold"/>
              </a:rPr>
              <a:t>persoonlijke</a:t>
            </a:r>
            <a:r>
              <a:rPr lang="en-US" sz="3600" b="1" spc="-1" dirty="0">
                <a:solidFill>
                  <a:schemeClr val="dk1"/>
                </a:solidFill>
                <a:latin typeface="General Sans Semibold"/>
              </a:rPr>
              <a:t> </a:t>
            </a:r>
            <a:r>
              <a:rPr lang="en-US" sz="3600" b="1" spc="-1" dirty="0" err="1">
                <a:solidFill>
                  <a:schemeClr val="dk1"/>
                </a:solidFill>
                <a:latin typeface="General Sans Semibold"/>
              </a:rPr>
              <a:t>profielblad</a:t>
            </a:r>
            <a:endParaRPr lang="en-NL" sz="3600" spc="-1" dirty="0">
              <a:solidFill>
                <a:srgbClr val="DD784B"/>
              </a:solidFill>
              <a:latin typeface="Calibri"/>
            </a:endParaRPr>
          </a:p>
        </p:txBody>
      </p:sp>
      <p:sp>
        <p:nvSpPr>
          <p:cNvPr id="3" name="PlaceHolder 2">
            <a:extLst>
              <a:ext uri="{FF2B5EF4-FFF2-40B4-BE49-F238E27FC236}">
                <a16:creationId xmlns:a16="http://schemas.microsoft.com/office/drawing/2014/main" id="{23794103-91C5-0D4E-BC61-C8D301C15876}"/>
              </a:ext>
            </a:extLst>
          </p:cNvPr>
          <p:cNvSpPr txBox="1">
            <a:spLocks/>
          </p:cNvSpPr>
          <p:nvPr/>
        </p:nvSpPr>
        <p:spPr>
          <a:xfrm>
            <a:off x="551123" y="2094061"/>
            <a:ext cx="5347788" cy="2738628"/>
          </a:xfrm>
          <a:prstGeom prst="rect">
            <a:avLst/>
          </a:prstGeom>
          <a:noFill/>
          <a:ln w="0">
            <a:noFill/>
          </a:ln>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1001"/>
              </a:spcBef>
              <a:buClr>
                <a:srgbClr val="000000"/>
              </a:buClr>
              <a:buFont typeface="Arial"/>
              <a:buChar char="•"/>
            </a:pPr>
            <a:r>
              <a:rPr lang="en-GB" sz="2200" spc="-1" dirty="0">
                <a:solidFill>
                  <a:srgbClr val="000000"/>
                </a:solidFill>
                <a:latin typeface="General Sans"/>
              </a:rPr>
              <a:t>Pak je </a:t>
            </a:r>
            <a:r>
              <a:rPr lang="en-GB" sz="2200" spc="-1" dirty="0" err="1">
                <a:solidFill>
                  <a:srgbClr val="000000"/>
                </a:solidFill>
                <a:latin typeface="General Sans"/>
              </a:rPr>
              <a:t>persoonlijke</a:t>
            </a:r>
            <a:r>
              <a:rPr lang="en-GB" sz="2200" spc="-1" dirty="0">
                <a:solidFill>
                  <a:srgbClr val="000000"/>
                </a:solidFill>
                <a:latin typeface="General Sans"/>
              </a:rPr>
              <a:t> </a:t>
            </a:r>
            <a:r>
              <a:rPr lang="en-GB" sz="2200" spc="-1" dirty="0" err="1">
                <a:solidFill>
                  <a:srgbClr val="000000"/>
                </a:solidFill>
                <a:latin typeface="General Sans"/>
              </a:rPr>
              <a:t>profielblad</a:t>
            </a:r>
            <a:r>
              <a:rPr lang="en-GB" sz="2200" spc="-1" dirty="0">
                <a:solidFill>
                  <a:srgbClr val="000000"/>
                </a:solidFill>
                <a:latin typeface="General Sans"/>
              </a:rPr>
              <a:t> </a:t>
            </a:r>
            <a:r>
              <a:rPr lang="en-GB" sz="2200" spc="-1" dirty="0" err="1">
                <a:solidFill>
                  <a:srgbClr val="000000"/>
                </a:solidFill>
                <a:latin typeface="General Sans"/>
              </a:rPr>
              <a:t>erbij</a:t>
            </a:r>
            <a:r>
              <a:rPr lang="en-GB" sz="2200" spc="-1" dirty="0">
                <a:solidFill>
                  <a:srgbClr val="000000"/>
                </a:solidFill>
                <a:latin typeface="General Sans"/>
              </a:rPr>
              <a:t> </a:t>
            </a:r>
            <a:r>
              <a:rPr lang="en-GB" sz="2200" spc="-1" dirty="0" err="1">
                <a:solidFill>
                  <a:srgbClr val="000000"/>
                </a:solidFill>
                <a:latin typeface="General Sans"/>
              </a:rPr>
              <a:t>en</a:t>
            </a:r>
            <a:r>
              <a:rPr lang="en-GB" sz="2200" spc="-1" dirty="0">
                <a:solidFill>
                  <a:srgbClr val="000000"/>
                </a:solidFill>
                <a:latin typeface="General Sans"/>
              </a:rPr>
              <a:t> </a:t>
            </a:r>
            <a:r>
              <a:rPr lang="en-GB" sz="2200" spc="-1" dirty="0" err="1">
                <a:solidFill>
                  <a:srgbClr val="000000"/>
                </a:solidFill>
                <a:latin typeface="General Sans"/>
              </a:rPr>
              <a:t>kijk</a:t>
            </a:r>
            <a:r>
              <a:rPr lang="en-GB" sz="2200" spc="-1" dirty="0">
                <a:solidFill>
                  <a:srgbClr val="000000"/>
                </a:solidFill>
                <a:latin typeface="General Sans"/>
              </a:rPr>
              <a:t> </a:t>
            </a:r>
            <a:r>
              <a:rPr lang="en-GB" sz="2200" spc="-1" dirty="0" err="1">
                <a:solidFill>
                  <a:srgbClr val="000000"/>
                </a:solidFill>
                <a:latin typeface="General Sans"/>
              </a:rPr>
              <a:t>nog</a:t>
            </a:r>
            <a:r>
              <a:rPr lang="en-GB" sz="2200" spc="-1" dirty="0">
                <a:solidFill>
                  <a:srgbClr val="000000"/>
                </a:solidFill>
                <a:latin typeface="General Sans"/>
              </a:rPr>
              <a:t> </a:t>
            </a:r>
            <a:r>
              <a:rPr lang="en-GB" sz="2200" spc="-1" dirty="0" err="1">
                <a:solidFill>
                  <a:srgbClr val="000000"/>
                </a:solidFill>
                <a:latin typeface="General Sans"/>
              </a:rPr>
              <a:t>eens</a:t>
            </a:r>
            <a:r>
              <a:rPr lang="en-GB" sz="2200" spc="-1" dirty="0">
                <a:solidFill>
                  <a:srgbClr val="000000"/>
                </a:solidFill>
                <a:latin typeface="General Sans"/>
              </a:rPr>
              <a:t> wat je </a:t>
            </a:r>
            <a:r>
              <a:rPr lang="en-GB" sz="2200" spc="-1" dirty="0" err="1">
                <a:solidFill>
                  <a:srgbClr val="000000"/>
                </a:solidFill>
                <a:latin typeface="General Sans"/>
              </a:rPr>
              <a:t>hebt</a:t>
            </a:r>
            <a:r>
              <a:rPr lang="en-GB" sz="2200" spc="-1" dirty="0">
                <a:solidFill>
                  <a:srgbClr val="000000"/>
                </a:solidFill>
                <a:latin typeface="General Sans"/>
              </a:rPr>
              <a:t> </a:t>
            </a:r>
            <a:r>
              <a:rPr lang="en-GB" sz="2200" spc="-1" dirty="0" err="1">
                <a:solidFill>
                  <a:srgbClr val="000000"/>
                </a:solidFill>
                <a:latin typeface="General Sans"/>
              </a:rPr>
              <a:t>opgeschreven</a:t>
            </a:r>
            <a:r>
              <a:rPr lang="en-GB" sz="2200" spc="-1" dirty="0">
                <a:solidFill>
                  <a:srgbClr val="000000"/>
                </a:solidFill>
                <a:latin typeface="General Sans"/>
              </a:rPr>
              <a:t>. </a:t>
            </a:r>
          </a:p>
          <a:p>
            <a:pPr marL="342900" indent="-342900">
              <a:spcBef>
                <a:spcPts val="1001"/>
              </a:spcBef>
              <a:buClr>
                <a:srgbClr val="000000"/>
              </a:buClr>
              <a:buFont typeface="Arial"/>
              <a:buChar char="•"/>
            </a:pPr>
            <a:r>
              <a:rPr lang="en-GB" sz="2200" spc="-1" dirty="0">
                <a:solidFill>
                  <a:srgbClr val="000000"/>
                </a:solidFill>
                <a:latin typeface="General Sans"/>
              </a:rPr>
              <a:t>Welke </a:t>
            </a:r>
            <a:r>
              <a:rPr lang="en-GB" sz="2200" spc="-1" dirty="0" err="1">
                <a:solidFill>
                  <a:srgbClr val="000000"/>
                </a:solidFill>
                <a:latin typeface="General Sans"/>
              </a:rPr>
              <a:t>waarden</a:t>
            </a:r>
            <a:r>
              <a:rPr lang="en-GB" sz="2200" spc="-1" dirty="0">
                <a:solidFill>
                  <a:srgbClr val="000000"/>
                </a:solidFill>
                <a:latin typeface="General Sans"/>
              </a:rPr>
              <a:t> </a:t>
            </a:r>
            <a:r>
              <a:rPr lang="en-GB" sz="2200" spc="-1" dirty="0" err="1">
                <a:solidFill>
                  <a:srgbClr val="000000"/>
                </a:solidFill>
                <a:latin typeface="General Sans"/>
              </a:rPr>
              <a:t>vond</a:t>
            </a:r>
            <a:r>
              <a:rPr lang="en-GB" sz="2200" spc="-1" dirty="0">
                <a:solidFill>
                  <a:srgbClr val="000000"/>
                </a:solidFill>
                <a:latin typeface="General Sans"/>
              </a:rPr>
              <a:t> je </a:t>
            </a:r>
            <a:r>
              <a:rPr lang="en-GB" sz="2200" spc="-1" dirty="0" err="1">
                <a:solidFill>
                  <a:srgbClr val="000000"/>
                </a:solidFill>
                <a:latin typeface="General Sans"/>
              </a:rPr>
              <a:t>belangrijk</a:t>
            </a:r>
            <a:r>
              <a:rPr lang="en-GB" sz="2200" spc="-1" dirty="0">
                <a:solidFill>
                  <a:srgbClr val="000000"/>
                </a:solidFill>
                <a:latin typeface="General Sans"/>
              </a:rPr>
              <a:t> die </a:t>
            </a:r>
            <a:r>
              <a:rPr lang="en-GB" sz="2200" spc="-1" dirty="0" err="1">
                <a:solidFill>
                  <a:srgbClr val="000000"/>
                </a:solidFill>
                <a:latin typeface="General Sans"/>
              </a:rPr>
              <a:t>anders</a:t>
            </a:r>
            <a:r>
              <a:rPr lang="en-GB" sz="2200" spc="-1" dirty="0">
                <a:solidFill>
                  <a:srgbClr val="000000"/>
                </a:solidFill>
                <a:latin typeface="General Sans"/>
              </a:rPr>
              <a:t> </a:t>
            </a:r>
            <a:r>
              <a:rPr lang="en-GB" sz="2200" spc="-1" dirty="0" err="1">
                <a:solidFill>
                  <a:srgbClr val="000000"/>
                </a:solidFill>
                <a:latin typeface="General Sans"/>
              </a:rPr>
              <a:t>waren</a:t>
            </a:r>
            <a:r>
              <a:rPr lang="en-GB" sz="2200" spc="-1" dirty="0">
                <a:solidFill>
                  <a:srgbClr val="000000"/>
                </a:solidFill>
                <a:latin typeface="General Sans"/>
              </a:rPr>
              <a:t> dan je </a:t>
            </a:r>
            <a:r>
              <a:rPr lang="en-GB" sz="2200" spc="-1" dirty="0" err="1">
                <a:solidFill>
                  <a:srgbClr val="000000"/>
                </a:solidFill>
                <a:latin typeface="General Sans"/>
              </a:rPr>
              <a:t>rol</a:t>
            </a:r>
            <a:r>
              <a:rPr lang="en-GB" sz="2200" spc="-1" dirty="0">
                <a:solidFill>
                  <a:srgbClr val="000000"/>
                </a:solidFill>
                <a:latin typeface="General Sans"/>
              </a:rPr>
              <a:t> in het </a:t>
            </a:r>
            <a:r>
              <a:rPr lang="en-GB" sz="2200" spc="-1" dirty="0" err="1">
                <a:solidFill>
                  <a:srgbClr val="000000"/>
                </a:solidFill>
                <a:latin typeface="General Sans"/>
              </a:rPr>
              <a:t>bedrijf</a:t>
            </a:r>
            <a:r>
              <a:rPr lang="en-GB" sz="2200" spc="-1" dirty="0">
                <a:solidFill>
                  <a:srgbClr val="000000"/>
                </a:solidFill>
                <a:latin typeface="General Sans"/>
              </a:rPr>
              <a:t>? </a:t>
            </a:r>
          </a:p>
          <a:p>
            <a:pPr marL="342900" indent="-342900">
              <a:spcBef>
                <a:spcPts val="1001"/>
              </a:spcBef>
              <a:buClr>
                <a:srgbClr val="000000"/>
              </a:buClr>
              <a:buFont typeface="Arial"/>
              <a:buChar char="•"/>
            </a:pPr>
            <a:r>
              <a:rPr lang="en-GB" sz="2200" spc="-1" dirty="0" err="1">
                <a:solidFill>
                  <a:srgbClr val="000000"/>
                </a:solidFill>
                <a:latin typeface="General Sans"/>
              </a:rPr>
              <a:t>Schrijf</a:t>
            </a:r>
            <a:r>
              <a:rPr lang="en-GB" sz="2200" spc="-1" dirty="0">
                <a:solidFill>
                  <a:srgbClr val="000000"/>
                </a:solidFill>
                <a:latin typeface="General Sans"/>
              </a:rPr>
              <a:t> je </a:t>
            </a:r>
            <a:r>
              <a:rPr lang="en-GB" sz="2200" spc="-1" dirty="0" err="1">
                <a:solidFill>
                  <a:srgbClr val="000000"/>
                </a:solidFill>
                <a:latin typeface="General Sans"/>
              </a:rPr>
              <a:t>waarden</a:t>
            </a:r>
            <a:r>
              <a:rPr lang="en-GB" sz="2200" spc="-1" dirty="0">
                <a:solidFill>
                  <a:srgbClr val="000000"/>
                </a:solidFill>
                <a:latin typeface="General Sans"/>
              </a:rPr>
              <a:t> op het </a:t>
            </a:r>
            <a:endParaRPr lang="en-GB" sz="2200" b="1" strike="noStrike" spc="-1" dirty="0">
              <a:solidFill>
                <a:srgbClr val="000000"/>
              </a:solidFill>
              <a:latin typeface="General Sans"/>
            </a:endParaRPr>
          </a:p>
        </p:txBody>
      </p:sp>
      <p:pic>
        <p:nvPicPr>
          <p:cNvPr id="4" name="Picture 3">
            <a:extLst>
              <a:ext uri="{FF2B5EF4-FFF2-40B4-BE49-F238E27FC236}">
                <a16:creationId xmlns:a16="http://schemas.microsoft.com/office/drawing/2014/main" id="{DED6019E-7113-2E84-DFA4-B38334720ACE}"/>
              </a:ext>
            </a:extLst>
          </p:cNvPr>
          <p:cNvPicPr>
            <a:picLocks noChangeAspect="1"/>
          </p:cNvPicPr>
          <p:nvPr/>
        </p:nvPicPr>
        <p:blipFill>
          <a:blip r:embed="rId3"/>
          <a:srcRect t="1420" b="25272"/>
          <a:stretch/>
        </p:blipFill>
        <p:spPr>
          <a:xfrm>
            <a:off x="6457341" y="612648"/>
            <a:ext cx="5423763" cy="5632704"/>
          </a:xfrm>
          <a:prstGeom prst="roundRect">
            <a:avLst>
              <a:gd name="adj" fmla="val 2843"/>
            </a:avLst>
          </a:prstGeom>
        </p:spPr>
      </p:pic>
    </p:spTree>
    <p:extLst>
      <p:ext uri="{BB962C8B-B14F-4D97-AF65-F5344CB8AC3E}">
        <p14:creationId xmlns:p14="http://schemas.microsoft.com/office/powerpoint/2010/main" val="23881356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Picture Placeholder 2"/>
          <p:cNvSpPr/>
          <p:nvPr/>
        </p:nvSpPr>
        <p:spPr>
          <a:xfrm>
            <a:off x="839880" y="712440"/>
            <a:ext cx="5018040" cy="5330160"/>
          </a:xfrm>
          <a:prstGeom prst="roundRect">
            <a:avLst>
              <a:gd name="adj" fmla="val 5791"/>
            </a:avLst>
          </a:prstGeom>
          <a:blipFill rotWithShape="0">
            <a:blip r:embed="rId3">
              <a:extLst>
                <a:ext uri="{96DAC541-7B7A-43D3-8B79-37D633B846F1}">
                  <asvg:svgBlip xmlns:asvg="http://schemas.microsoft.com/office/drawing/2016/SVG/main" r:embed="rId4"/>
                </a:ext>
              </a:extLst>
            </a:blip>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strike="noStrike" spc="-1">
              <a:solidFill>
                <a:srgbClr val="000000"/>
              </a:solidFill>
              <a:latin typeface="Calibri"/>
            </a:endParaRPr>
          </a:p>
        </p:txBody>
      </p:sp>
      <p:sp>
        <p:nvSpPr>
          <p:cNvPr id="2" name="PlaceHolder 1">
            <a:extLst>
              <a:ext uri="{FF2B5EF4-FFF2-40B4-BE49-F238E27FC236}">
                <a16:creationId xmlns:a16="http://schemas.microsoft.com/office/drawing/2014/main" id="{53691B5D-26BE-71DD-0EC3-F5158057449D}"/>
              </a:ext>
            </a:extLst>
          </p:cNvPr>
          <p:cNvSpPr txBox="1">
            <a:spLocks/>
          </p:cNvSpPr>
          <p:nvPr/>
        </p:nvSpPr>
        <p:spPr>
          <a:xfrm>
            <a:off x="551124" y="503534"/>
            <a:ext cx="3793996" cy="1364032"/>
          </a:xfrm>
          <a:prstGeom prst="rect">
            <a:avLst/>
          </a:prstGeom>
          <a:noFill/>
          <a:ln w="0">
            <a:noFill/>
          </a:ln>
        </p:spPr>
        <p:txBody>
          <a:bodyPr lIns="91440" tIns="45720" rIns="91440" bIns="4572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strike="noStrike" spc="-1" dirty="0">
                <a:solidFill>
                  <a:schemeClr val="dk1"/>
                </a:solidFill>
                <a:latin typeface="General Sans Semibold"/>
              </a:rPr>
              <a:t>Present</a:t>
            </a:r>
            <a:r>
              <a:rPr lang="en-NL" sz="3600" b="1" strike="noStrike" spc="-1" dirty="0">
                <a:solidFill>
                  <a:schemeClr val="dk1"/>
                </a:solidFill>
                <a:latin typeface="General Sans Semibold"/>
              </a:rPr>
              <a:t> Phase – </a:t>
            </a:r>
            <a:r>
              <a:rPr lang="en-US" sz="3600" b="1" strike="noStrike" spc="-1" dirty="0">
                <a:solidFill>
                  <a:srgbClr val="DD784B"/>
                </a:solidFill>
                <a:latin typeface="General Sans Semibold"/>
              </a:rPr>
              <a:t>2 </a:t>
            </a:r>
            <a:r>
              <a:rPr lang="en-NL" sz="3600" b="1" strike="noStrike" spc="-1" dirty="0">
                <a:solidFill>
                  <a:srgbClr val="DD784B"/>
                </a:solidFill>
                <a:latin typeface="General Sans Semibold"/>
              </a:rPr>
              <a:t>Min</a:t>
            </a:r>
            <a:r>
              <a:rPr lang="en-US" sz="3600" b="1" strike="noStrike" spc="-1" dirty="0">
                <a:solidFill>
                  <a:srgbClr val="DD784B"/>
                </a:solidFill>
                <a:latin typeface="General Sans Semibold"/>
              </a:rPr>
              <a:t> per group</a:t>
            </a:r>
            <a:endParaRPr lang="en-NL" sz="3600" spc="-1" dirty="0">
              <a:solidFill>
                <a:schemeClr val="accent2">
                  <a:lumMod val="75000"/>
                </a:schemeClr>
              </a:solidFill>
              <a:latin typeface="Calibri"/>
            </a:endParaRPr>
          </a:p>
        </p:txBody>
      </p:sp>
      <p:sp>
        <p:nvSpPr>
          <p:cNvPr id="3" name="PlaceHolder 2">
            <a:extLst>
              <a:ext uri="{FF2B5EF4-FFF2-40B4-BE49-F238E27FC236}">
                <a16:creationId xmlns:a16="http://schemas.microsoft.com/office/drawing/2014/main" id="{86FD1E5E-4FC3-13B0-B442-9EDD8C11D2EC}"/>
              </a:ext>
            </a:extLst>
          </p:cNvPr>
          <p:cNvSpPr txBox="1">
            <a:spLocks/>
          </p:cNvSpPr>
          <p:nvPr/>
        </p:nvSpPr>
        <p:spPr>
          <a:xfrm>
            <a:off x="551123" y="2094061"/>
            <a:ext cx="5347788" cy="2738628"/>
          </a:xfrm>
          <a:prstGeom prst="rect">
            <a:avLst/>
          </a:prstGeom>
          <a:noFill/>
          <a:ln w="0">
            <a:noFill/>
          </a:ln>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3080" indent="-343080">
              <a:lnSpc>
                <a:spcPct val="100000"/>
              </a:lnSpc>
              <a:spcBef>
                <a:spcPts val="1001"/>
              </a:spcBef>
              <a:buClr>
                <a:srgbClr val="000000"/>
              </a:buClr>
              <a:buFont typeface="Arial"/>
              <a:buChar char="•"/>
            </a:pPr>
            <a:r>
              <a:rPr lang="en-GB" sz="2200" spc="-1" dirty="0">
                <a:solidFill>
                  <a:schemeClr val="dk1"/>
                </a:solidFill>
                <a:latin typeface="General Sans"/>
              </a:rPr>
              <a:t>Pitch </a:t>
            </a:r>
            <a:r>
              <a:rPr lang="en-GB" sz="2200" spc="-1" dirty="0" err="1">
                <a:solidFill>
                  <a:schemeClr val="dk1"/>
                </a:solidFill>
                <a:latin typeface="General Sans"/>
              </a:rPr>
              <a:t>uw</a:t>
            </a:r>
            <a:r>
              <a:rPr lang="en-GB" sz="2200" spc="-1" dirty="0">
                <a:solidFill>
                  <a:schemeClr val="dk1"/>
                </a:solidFill>
                <a:latin typeface="General Sans"/>
              </a:rPr>
              <a:t> concept </a:t>
            </a:r>
            <a:r>
              <a:rPr lang="en-GB" sz="2200" spc="-1" dirty="0" err="1">
                <a:solidFill>
                  <a:schemeClr val="dk1"/>
                </a:solidFill>
                <a:latin typeface="General Sans"/>
              </a:rPr>
              <a:t>aan</a:t>
            </a:r>
            <a:r>
              <a:rPr lang="en-GB" sz="2200" spc="-1" dirty="0">
                <a:solidFill>
                  <a:schemeClr val="dk1"/>
                </a:solidFill>
                <a:latin typeface="General Sans"/>
              </a:rPr>
              <a:t> de </a:t>
            </a:r>
            <a:r>
              <a:rPr lang="en-GB" sz="2200" spc="-1" dirty="0" err="1">
                <a:solidFill>
                  <a:schemeClr val="dk1"/>
                </a:solidFill>
                <a:latin typeface="General Sans"/>
              </a:rPr>
              <a:t>groep</a:t>
            </a:r>
            <a:r>
              <a:rPr lang="en-GB" sz="2200" spc="-1" dirty="0">
                <a:solidFill>
                  <a:schemeClr val="dk1"/>
                </a:solidFill>
                <a:latin typeface="General Sans"/>
              </a:rPr>
              <a:t>.</a:t>
            </a:r>
          </a:p>
          <a:p>
            <a:pPr marL="343080" indent="-343080">
              <a:lnSpc>
                <a:spcPct val="100000"/>
              </a:lnSpc>
              <a:spcBef>
                <a:spcPts val="1001"/>
              </a:spcBef>
              <a:buClr>
                <a:srgbClr val="000000"/>
              </a:buClr>
              <a:buFont typeface="Arial"/>
              <a:buChar char="•"/>
            </a:pPr>
            <a:r>
              <a:rPr lang="en-GB" sz="2200" spc="-1" dirty="0" err="1">
                <a:solidFill>
                  <a:schemeClr val="dk1"/>
                </a:solidFill>
                <a:latin typeface="General Sans"/>
              </a:rPr>
              <a:t>Gebruik</a:t>
            </a:r>
            <a:r>
              <a:rPr lang="en-GB" sz="2200" spc="-1" dirty="0">
                <a:solidFill>
                  <a:schemeClr val="dk1"/>
                </a:solidFill>
                <a:latin typeface="General Sans"/>
              </a:rPr>
              <a:t> </a:t>
            </a:r>
            <a:r>
              <a:rPr lang="en-GB" sz="2200" spc="-1" dirty="0" err="1">
                <a:solidFill>
                  <a:schemeClr val="dk1"/>
                </a:solidFill>
                <a:latin typeface="General Sans"/>
              </a:rPr>
              <a:t>uw</a:t>
            </a:r>
            <a:r>
              <a:rPr lang="en-GB" sz="2200" spc="-1" dirty="0">
                <a:solidFill>
                  <a:schemeClr val="dk1"/>
                </a:solidFill>
                <a:latin typeface="General Sans"/>
              </a:rPr>
              <a:t> </a:t>
            </a:r>
            <a:r>
              <a:rPr lang="en-GB" sz="2200" spc="-1" dirty="0" err="1">
                <a:solidFill>
                  <a:schemeClr val="dk1"/>
                </a:solidFill>
                <a:latin typeface="General Sans"/>
              </a:rPr>
              <a:t>conceptcanvas</a:t>
            </a:r>
            <a:r>
              <a:rPr lang="en-GB" sz="2200" spc="-1" dirty="0">
                <a:solidFill>
                  <a:schemeClr val="dk1"/>
                </a:solidFill>
                <a:latin typeface="General Sans"/>
              </a:rPr>
              <a:t> om u </a:t>
            </a:r>
            <a:r>
              <a:rPr lang="en-GB" sz="2200" spc="-1" dirty="0" err="1">
                <a:solidFill>
                  <a:schemeClr val="dk1"/>
                </a:solidFill>
                <a:latin typeface="General Sans"/>
              </a:rPr>
              <a:t>te</a:t>
            </a:r>
            <a:r>
              <a:rPr lang="en-GB" sz="2200" spc="-1" dirty="0">
                <a:solidFill>
                  <a:schemeClr val="dk1"/>
                </a:solidFill>
                <a:latin typeface="General Sans"/>
              </a:rPr>
              <a:t> </a:t>
            </a:r>
            <a:r>
              <a:rPr lang="en-GB" sz="2200" spc="-1" dirty="0" err="1">
                <a:solidFill>
                  <a:schemeClr val="dk1"/>
                </a:solidFill>
                <a:latin typeface="General Sans"/>
              </a:rPr>
              <a:t>helpen</a:t>
            </a:r>
            <a:r>
              <a:rPr lang="en-GB" sz="2200" spc="-1" dirty="0">
                <a:solidFill>
                  <a:schemeClr val="dk1"/>
                </a:solidFill>
                <a:latin typeface="General Sans"/>
              </a:rPr>
              <a:t>!</a:t>
            </a:r>
          </a:p>
          <a:p>
            <a:pPr marL="343080" indent="-343080">
              <a:lnSpc>
                <a:spcPct val="100000"/>
              </a:lnSpc>
              <a:spcBef>
                <a:spcPts val="1001"/>
              </a:spcBef>
              <a:buClr>
                <a:srgbClr val="000000"/>
              </a:buClr>
              <a:buFont typeface="Arial"/>
              <a:buChar char="•"/>
            </a:pPr>
            <a:r>
              <a:rPr lang="en-GB" sz="2200" spc="-1" dirty="0">
                <a:solidFill>
                  <a:schemeClr val="dk1"/>
                </a:solidFill>
                <a:latin typeface="General Sans"/>
              </a:rPr>
              <a:t>Rol van het </a:t>
            </a:r>
            <a:r>
              <a:rPr lang="en-GB" sz="2200" spc="-1" dirty="0" err="1">
                <a:solidFill>
                  <a:schemeClr val="dk1"/>
                </a:solidFill>
                <a:latin typeface="General Sans"/>
              </a:rPr>
              <a:t>publiek</a:t>
            </a:r>
            <a:endParaRPr lang="en-GB" sz="2200" spc="-1" dirty="0">
              <a:solidFill>
                <a:schemeClr val="dk1"/>
              </a:solidFill>
              <a:latin typeface="General Sans"/>
            </a:endParaRPr>
          </a:p>
          <a:p>
            <a:pPr marL="800280" lvl="1" indent="-343080">
              <a:lnSpc>
                <a:spcPct val="100000"/>
              </a:lnSpc>
              <a:spcBef>
                <a:spcPts val="1001"/>
              </a:spcBef>
              <a:buClr>
                <a:srgbClr val="000000"/>
              </a:buClr>
              <a:buFont typeface="Arial"/>
              <a:buChar char="•"/>
            </a:pPr>
            <a:r>
              <a:rPr lang="en-GB" sz="1800" spc="-1" dirty="0">
                <a:solidFill>
                  <a:schemeClr val="dk1"/>
                </a:solidFill>
                <a:latin typeface="General Sans"/>
              </a:rPr>
              <a:t>Haal </a:t>
            </a:r>
            <a:r>
              <a:rPr lang="en-GB" sz="1800" spc="-1" dirty="0" err="1">
                <a:solidFill>
                  <a:schemeClr val="dk1"/>
                </a:solidFill>
                <a:latin typeface="General Sans"/>
              </a:rPr>
              <a:t>uw</a:t>
            </a:r>
            <a:r>
              <a:rPr lang="en-GB" sz="1800" spc="-1" dirty="0">
                <a:solidFill>
                  <a:schemeClr val="dk1"/>
                </a:solidFill>
                <a:latin typeface="General Sans"/>
              </a:rPr>
              <a:t> </a:t>
            </a:r>
            <a:r>
              <a:rPr lang="en-GB" sz="1800" spc="-1" dirty="0" err="1">
                <a:solidFill>
                  <a:schemeClr val="dk1"/>
                </a:solidFill>
                <a:latin typeface="General Sans"/>
              </a:rPr>
              <a:t>persoonlijke</a:t>
            </a:r>
            <a:r>
              <a:rPr lang="en-GB" sz="1800" spc="-1" dirty="0">
                <a:solidFill>
                  <a:schemeClr val="dk1"/>
                </a:solidFill>
                <a:latin typeface="General Sans"/>
              </a:rPr>
              <a:t> </a:t>
            </a:r>
            <a:r>
              <a:rPr lang="en-GB" sz="1800" spc="-1" dirty="0" err="1">
                <a:solidFill>
                  <a:schemeClr val="dk1"/>
                </a:solidFill>
                <a:latin typeface="General Sans"/>
              </a:rPr>
              <a:t>waardecanvas</a:t>
            </a:r>
            <a:r>
              <a:rPr lang="en-GB" sz="1800" spc="-1" dirty="0">
                <a:solidFill>
                  <a:schemeClr val="dk1"/>
                </a:solidFill>
                <a:latin typeface="General Sans"/>
              </a:rPr>
              <a:t> </a:t>
            </a:r>
            <a:r>
              <a:rPr lang="en-GB" sz="1800" spc="-1" dirty="0" err="1">
                <a:solidFill>
                  <a:schemeClr val="dk1"/>
                </a:solidFill>
                <a:latin typeface="General Sans"/>
              </a:rPr>
              <a:t>tevoorschijn</a:t>
            </a:r>
            <a:r>
              <a:rPr lang="en-GB" sz="1800" spc="-1" dirty="0">
                <a:solidFill>
                  <a:schemeClr val="dk1"/>
                </a:solidFill>
                <a:latin typeface="General Sans"/>
              </a:rPr>
              <a:t>. Houd het </a:t>
            </a:r>
            <a:r>
              <a:rPr lang="en-GB" sz="1800" spc="-1" dirty="0" err="1">
                <a:solidFill>
                  <a:schemeClr val="dk1"/>
                </a:solidFill>
                <a:latin typeface="General Sans"/>
              </a:rPr>
              <a:t>bij</a:t>
            </a:r>
            <a:r>
              <a:rPr lang="en-GB" sz="1800" spc="-1" dirty="0">
                <a:solidFill>
                  <a:schemeClr val="dk1"/>
                </a:solidFill>
                <a:latin typeface="General Sans"/>
              </a:rPr>
              <a:t> de hand.</a:t>
            </a:r>
          </a:p>
          <a:p>
            <a:pPr marL="800280" lvl="1" indent="-343080">
              <a:lnSpc>
                <a:spcPct val="100000"/>
              </a:lnSpc>
              <a:spcBef>
                <a:spcPts val="1001"/>
              </a:spcBef>
              <a:buClr>
                <a:srgbClr val="000000"/>
              </a:buClr>
              <a:buFont typeface="Arial"/>
              <a:buChar char="•"/>
            </a:pPr>
            <a:r>
              <a:rPr lang="en-GB" sz="1800" spc="-1" dirty="0">
                <a:solidFill>
                  <a:schemeClr val="dk1"/>
                </a:solidFill>
                <a:latin typeface="General Sans"/>
              </a:rPr>
              <a:t>Pak 1 </a:t>
            </a:r>
            <a:r>
              <a:rPr lang="en-GB" sz="1800" spc="-1" dirty="0" err="1">
                <a:solidFill>
                  <a:schemeClr val="dk1"/>
                </a:solidFill>
                <a:latin typeface="General Sans"/>
              </a:rPr>
              <a:t>ethische</a:t>
            </a:r>
            <a:r>
              <a:rPr lang="en-GB" sz="1800" spc="-1" dirty="0">
                <a:solidFill>
                  <a:schemeClr val="dk1"/>
                </a:solidFill>
                <a:latin typeface="General Sans"/>
              </a:rPr>
              <a:t> </a:t>
            </a:r>
            <a:r>
              <a:rPr lang="en-GB" sz="1800" spc="-1" dirty="0" err="1">
                <a:solidFill>
                  <a:schemeClr val="dk1"/>
                </a:solidFill>
                <a:latin typeface="General Sans"/>
              </a:rPr>
              <a:t>lenskaart</a:t>
            </a:r>
            <a:r>
              <a:rPr lang="en-GB" sz="1800" spc="-1" dirty="0">
                <a:solidFill>
                  <a:schemeClr val="dk1"/>
                </a:solidFill>
                <a:latin typeface="General Sans"/>
              </a:rPr>
              <a:t> voor </a:t>
            </a:r>
            <a:r>
              <a:rPr lang="en-GB" sz="1800" spc="-1" dirty="0" err="1">
                <a:solidFill>
                  <a:schemeClr val="dk1"/>
                </a:solidFill>
                <a:latin typeface="General Sans"/>
              </a:rPr>
              <a:t>uw</a:t>
            </a:r>
            <a:r>
              <a:rPr lang="en-GB" sz="1800" spc="-1" dirty="0">
                <a:solidFill>
                  <a:schemeClr val="dk1"/>
                </a:solidFill>
                <a:latin typeface="General Sans"/>
              </a:rPr>
              <a:t> </a:t>
            </a:r>
            <a:r>
              <a:rPr lang="en-GB" sz="1800" spc="-1" dirty="0" err="1">
                <a:solidFill>
                  <a:schemeClr val="dk1"/>
                </a:solidFill>
                <a:latin typeface="General Sans"/>
              </a:rPr>
              <a:t>groep</a:t>
            </a:r>
            <a:r>
              <a:rPr lang="en-GB" sz="1800" spc="-1" dirty="0">
                <a:solidFill>
                  <a:schemeClr val="dk1"/>
                </a:solidFill>
                <a:latin typeface="General Sans"/>
              </a:rPr>
              <a:t> om de </a:t>
            </a:r>
            <a:r>
              <a:rPr lang="en-GB" sz="1800" spc="-1" dirty="0" err="1">
                <a:solidFill>
                  <a:schemeClr val="dk1"/>
                </a:solidFill>
                <a:latin typeface="General Sans"/>
              </a:rPr>
              <a:t>presentator</a:t>
            </a:r>
            <a:r>
              <a:rPr lang="en-GB" sz="1800" spc="-1" dirty="0">
                <a:solidFill>
                  <a:schemeClr val="dk1"/>
                </a:solidFill>
                <a:latin typeface="General Sans"/>
              </a:rPr>
              <a:t> </a:t>
            </a:r>
            <a:r>
              <a:rPr lang="en-GB" sz="1800" spc="-1" dirty="0" err="1">
                <a:solidFill>
                  <a:schemeClr val="dk1"/>
                </a:solidFill>
                <a:latin typeface="General Sans"/>
              </a:rPr>
              <a:t>vragen</a:t>
            </a:r>
            <a:r>
              <a:rPr lang="en-GB" sz="1800" spc="-1" dirty="0">
                <a:solidFill>
                  <a:schemeClr val="dk1"/>
                </a:solidFill>
                <a:latin typeface="General Sans"/>
              </a:rPr>
              <a:t> </a:t>
            </a:r>
            <a:r>
              <a:rPr lang="en-GB" sz="1800" spc="-1" dirty="0" err="1">
                <a:solidFill>
                  <a:schemeClr val="dk1"/>
                </a:solidFill>
                <a:latin typeface="General Sans"/>
              </a:rPr>
              <a:t>te</a:t>
            </a:r>
            <a:r>
              <a:rPr lang="en-GB" sz="1800" spc="-1" dirty="0">
                <a:solidFill>
                  <a:schemeClr val="dk1"/>
                </a:solidFill>
                <a:latin typeface="General Sans"/>
              </a:rPr>
              <a:t> </a:t>
            </a:r>
            <a:r>
              <a:rPr lang="en-GB" sz="1800" spc="-1" dirty="0" err="1">
                <a:solidFill>
                  <a:schemeClr val="dk1"/>
                </a:solidFill>
                <a:latin typeface="General Sans"/>
              </a:rPr>
              <a:t>stellen</a:t>
            </a:r>
            <a:r>
              <a:rPr lang="en-GB" sz="1800" spc="-1" dirty="0">
                <a:solidFill>
                  <a:schemeClr val="dk1"/>
                </a:solidFill>
                <a:latin typeface="General Sans"/>
              </a:rPr>
              <a:t>.</a:t>
            </a:r>
            <a:endParaRPr lang="en-NL" sz="1400" b="0" strike="noStrike" spc="-1" dirty="0">
              <a:solidFill>
                <a:schemeClr val="dk1"/>
              </a:solidFill>
              <a:latin typeface="General Sans"/>
            </a:endParaRPr>
          </a:p>
        </p:txBody>
      </p:sp>
      <p:pic>
        <p:nvPicPr>
          <p:cNvPr id="4" name="Graphic 3" descr="Ear with solid fill">
            <a:extLst>
              <a:ext uri="{FF2B5EF4-FFF2-40B4-BE49-F238E27FC236}">
                <a16:creationId xmlns:a16="http://schemas.microsoft.com/office/drawing/2014/main" id="{021E9DE3-18EB-5319-3812-3667BEE1A86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34472" y="706469"/>
            <a:ext cx="1712976" cy="1712976"/>
          </a:xfrm>
          <a:prstGeom prst="rect">
            <a:avLst/>
          </a:prstGeom>
        </p:spPr>
      </p:pic>
      <p:pic>
        <p:nvPicPr>
          <p:cNvPr id="6" name="Graphic 5" descr="Scribble with solid fill">
            <a:extLst>
              <a:ext uri="{FF2B5EF4-FFF2-40B4-BE49-F238E27FC236}">
                <a16:creationId xmlns:a16="http://schemas.microsoft.com/office/drawing/2014/main" id="{BC7C817F-1C6E-6CDF-622F-D6E10495ED3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80505" y="2422397"/>
            <a:ext cx="1712976" cy="1712976"/>
          </a:xfrm>
          <a:prstGeom prst="rect">
            <a:avLst/>
          </a:prstGeom>
        </p:spPr>
      </p:pic>
      <p:pic>
        <p:nvPicPr>
          <p:cNvPr id="7" name="Graphic 6" descr="Eye with solid fill">
            <a:extLst>
              <a:ext uri="{FF2B5EF4-FFF2-40B4-BE49-F238E27FC236}">
                <a16:creationId xmlns:a16="http://schemas.microsoft.com/office/drawing/2014/main" id="{4EF106BE-4F86-9755-AE7D-45844A695B4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834472" y="4135373"/>
            <a:ext cx="1712976" cy="171297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ceHolder 1">
            <a:extLst>
              <a:ext uri="{FF2B5EF4-FFF2-40B4-BE49-F238E27FC236}">
                <a16:creationId xmlns:a16="http://schemas.microsoft.com/office/drawing/2014/main" id="{46F3C8A5-62D4-C9C2-C801-14553EA56D63}"/>
              </a:ext>
            </a:extLst>
          </p:cNvPr>
          <p:cNvSpPr txBox="1">
            <a:spLocks/>
          </p:cNvSpPr>
          <p:nvPr/>
        </p:nvSpPr>
        <p:spPr>
          <a:xfrm>
            <a:off x="551124" y="503534"/>
            <a:ext cx="3793996" cy="1364032"/>
          </a:xfrm>
          <a:prstGeom prst="rect">
            <a:avLst/>
          </a:prstGeom>
          <a:noFill/>
          <a:ln w="0">
            <a:noFill/>
          </a:ln>
        </p:spPr>
        <p:txBody>
          <a:bodyPr lIns="91440" tIns="45720" rIns="91440" bIns="4572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L" sz="3600" b="1" strike="noStrike" spc="-1" dirty="0">
                <a:solidFill>
                  <a:schemeClr val="dk1"/>
                </a:solidFill>
                <a:latin typeface="General Sans Semibold"/>
              </a:rPr>
              <a:t>Evaluation Phase</a:t>
            </a:r>
            <a:endParaRPr lang="en-NL" sz="3600" spc="-1" dirty="0">
              <a:solidFill>
                <a:schemeClr val="accent2">
                  <a:lumMod val="75000"/>
                </a:schemeClr>
              </a:solidFill>
              <a:latin typeface="Calibri"/>
            </a:endParaRPr>
          </a:p>
        </p:txBody>
      </p:sp>
      <p:sp>
        <p:nvSpPr>
          <p:cNvPr id="7" name="PlaceHolder 2">
            <a:extLst>
              <a:ext uri="{FF2B5EF4-FFF2-40B4-BE49-F238E27FC236}">
                <a16:creationId xmlns:a16="http://schemas.microsoft.com/office/drawing/2014/main" id="{798846FE-9094-1A1A-C2D8-C86B09DEF22B}"/>
              </a:ext>
            </a:extLst>
          </p:cNvPr>
          <p:cNvSpPr txBox="1">
            <a:spLocks/>
          </p:cNvSpPr>
          <p:nvPr/>
        </p:nvSpPr>
        <p:spPr>
          <a:xfrm>
            <a:off x="551123" y="2094061"/>
            <a:ext cx="5347788" cy="2738628"/>
          </a:xfrm>
          <a:prstGeom prst="rect">
            <a:avLst/>
          </a:prstGeom>
          <a:noFill/>
          <a:ln w="0">
            <a:noFill/>
          </a:ln>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1001"/>
              </a:spcBef>
              <a:buClr>
                <a:srgbClr val="000000"/>
              </a:buClr>
              <a:buFont typeface="Arial"/>
              <a:buChar char="•"/>
            </a:pPr>
            <a:r>
              <a:rPr lang="en-US" sz="2000" spc="-1" dirty="0" err="1">
                <a:solidFill>
                  <a:srgbClr val="000000"/>
                </a:solidFill>
                <a:latin typeface="General Sans"/>
              </a:rPr>
              <a:t>Beoordeling</a:t>
            </a:r>
            <a:r>
              <a:rPr lang="en-US" sz="2000" spc="-1" dirty="0">
                <a:solidFill>
                  <a:srgbClr val="000000"/>
                </a:solidFill>
                <a:latin typeface="General Sans"/>
              </a:rPr>
              <a:t> op basis van </a:t>
            </a:r>
            <a:r>
              <a:rPr lang="en-US" sz="2000" spc="-1" dirty="0" err="1">
                <a:solidFill>
                  <a:srgbClr val="000000"/>
                </a:solidFill>
                <a:latin typeface="General Sans"/>
              </a:rPr>
              <a:t>uw</a:t>
            </a:r>
            <a:r>
              <a:rPr lang="en-US" sz="2000" spc="-1" dirty="0">
                <a:solidFill>
                  <a:srgbClr val="000000"/>
                </a:solidFill>
                <a:latin typeface="General Sans"/>
              </a:rPr>
              <a:t> eigen </a:t>
            </a:r>
            <a:r>
              <a:rPr lang="en-US" sz="2000" spc="-1" dirty="0" err="1">
                <a:solidFill>
                  <a:srgbClr val="000000"/>
                </a:solidFill>
                <a:latin typeface="General Sans"/>
              </a:rPr>
              <a:t>persoonlijke</a:t>
            </a:r>
            <a:r>
              <a:rPr lang="en-US" sz="2000" spc="-1" dirty="0">
                <a:solidFill>
                  <a:srgbClr val="000000"/>
                </a:solidFill>
                <a:latin typeface="General Sans"/>
              </a:rPr>
              <a:t> </a:t>
            </a:r>
            <a:r>
              <a:rPr lang="en-US" sz="2000" spc="-1" dirty="0" err="1">
                <a:solidFill>
                  <a:srgbClr val="000000"/>
                </a:solidFill>
                <a:latin typeface="General Sans"/>
              </a:rPr>
              <a:t>profielblad</a:t>
            </a:r>
            <a:endParaRPr lang="en-US" sz="2000" spc="-1" dirty="0">
              <a:solidFill>
                <a:srgbClr val="000000"/>
              </a:solidFill>
              <a:latin typeface="General Sans"/>
            </a:endParaRPr>
          </a:p>
          <a:p>
            <a:pPr marL="342900" indent="-342900">
              <a:spcBef>
                <a:spcPts val="1001"/>
              </a:spcBef>
              <a:buClr>
                <a:srgbClr val="000000"/>
              </a:buClr>
              <a:buFont typeface="Arial"/>
              <a:buChar char="•"/>
            </a:pPr>
            <a:r>
              <a:rPr lang="en-US" sz="2000" spc="-1" dirty="0" err="1">
                <a:solidFill>
                  <a:srgbClr val="000000"/>
                </a:solidFill>
                <a:latin typeface="General Sans"/>
              </a:rPr>
              <a:t>Volledigheid</a:t>
            </a:r>
            <a:r>
              <a:rPr lang="en-US" sz="2000" spc="-1" dirty="0">
                <a:solidFill>
                  <a:srgbClr val="000000"/>
                </a:solidFill>
                <a:latin typeface="General Sans"/>
              </a:rPr>
              <a:t> van de </a:t>
            </a:r>
            <a:r>
              <a:rPr lang="en-US" sz="2000" spc="-1" dirty="0" err="1">
                <a:solidFill>
                  <a:srgbClr val="000000"/>
                </a:solidFill>
                <a:latin typeface="General Sans"/>
              </a:rPr>
              <a:t>oplossing</a:t>
            </a:r>
            <a:endParaRPr lang="en-US" sz="2000" spc="-1" dirty="0">
              <a:solidFill>
                <a:srgbClr val="000000"/>
              </a:solidFill>
              <a:latin typeface="General Sans"/>
            </a:endParaRPr>
          </a:p>
          <a:p>
            <a:pPr marL="342900" indent="-342900">
              <a:spcBef>
                <a:spcPts val="1001"/>
              </a:spcBef>
              <a:buClr>
                <a:srgbClr val="000000"/>
              </a:buClr>
              <a:buFont typeface="Arial"/>
              <a:buChar char="•"/>
            </a:pPr>
            <a:r>
              <a:rPr lang="en-US" sz="2000" spc="-1" dirty="0" err="1">
                <a:solidFill>
                  <a:srgbClr val="000000"/>
                </a:solidFill>
                <a:latin typeface="General Sans"/>
              </a:rPr>
              <a:t>Afstemming</a:t>
            </a:r>
            <a:r>
              <a:rPr lang="en-US" sz="2000" spc="-1" dirty="0">
                <a:solidFill>
                  <a:srgbClr val="000000"/>
                </a:solidFill>
                <a:latin typeface="General Sans"/>
              </a:rPr>
              <a:t> op </a:t>
            </a:r>
            <a:r>
              <a:rPr lang="en-US" sz="2000" spc="-1" dirty="0" err="1">
                <a:solidFill>
                  <a:srgbClr val="000000"/>
                </a:solidFill>
                <a:latin typeface="General Sans"/>
              </a:rPr>
              <a:t>uw</a:t>
            </a:r>
            <a:r>
              <a:rPr lang="en-US" sz="2000" spc="-1" dirty="0">
                <a:solidFill>
                  <a:srgbClr val="000000"/>
                </a:solidFill>
                <a:latin typeface="General Sans"/>
              </a:rPr>
              <a:t> </a:t>
            </a:r>
            <a:r>
              <a:rPr lang="en-US" sz="2000" spc="-1" dirty="0" err="1">
                <a:solidFill>
                  <a:srgbClr val="000000"/>
                </a:solidFill>
                <a:latin typeface="General Sans"/>
              </a:rPr>
              <a:t>waarden</a:t>
            </a:r>
            <a:r>
              <a:rPr lang="en-US" sz="2000" spc="-1" dirty="0">
                <a:solidFill>
                  <a:srgbClr val="000000"/>
                </a:solidFill>
                <a:latin typeface="General Sans"/>
              </a:rPr>
              <a:t>, op basis van de top 3 </a:t>
            </a:r>
            <a:r>
              <a:rPr lang="en-US" sz="2000" spc="-1" dirty="0" err="1">
                <a:solidFill>
                  <a:srgbClr val="000000"/>
                </a:solidFill>
                <a:latin typeface="General Sans"/>
              </a:rPr>
              <a:t>waarden</a:t>
            </a:r>
            <a:r>
              <a:rPr lang="en-US" sz="2000" spc="-1" dirty="0">
                <a:solidFill>
                  <a:srgbClr val="000000"/>
                </a:solidFill>
                <a:latin typeface="General Sans"/>
              </a:rPr>
              <a:t> op het </a:t>
            </a:r>
            <a:r>
              <a:rPr lang="en-US" sz="2000" spc="-1" dirty="0" err="1">
                <a:solidFill>
                  <a:srgbClr val="000000"/>
                </a:solidFill>
                <a:latin typeface="General Sans"/>
              </a:rPr>
              <a:t>persoonlijke</a:t>
            </a:r>
            <a:r>
              <a:rPr lang="en-US" sz="2000" spc="-1" dirty="0">
                <a:solidFill>
                  <a:srgbClr val="000000"/>
                </a:solidFill>
                <a:latin typeface="General Sans"/>
              </a:rPr>
              <a:t> </a:t>
            </a:r>
            <a:r>
              <a:rPr lang="en-US" sz="2000" spc="-1" dirty="0" err="1">
                <a:solidFill>
                  <a:srgbClr val="000000"/>
                </a:solidFill>
                <a:latin typeface="General Sans"/>
              </a:rPr>
              <a:t>profielblad</a:t>
            </a:r>
            <a:r>
              <a:rPr lang="en-US" sz="2000" spc="-1" dirty="0">
                <a:solidFill>
                  <a:srgbClr val="000000"/>
                </a:solidFill>
                <a:latin typeface="General Sans"/>
              </a:rPr>
              <a:t>, </a:t>
            </a:r>
            <a:r>
              <a:rPr lang="en-US" sz="2000" spc="-1" dirty="0" err="1">
                <a:solidFill>
                  <a:srgbClr val="000000"/>
                </a:solidFill>
                <a:latin typeface="General Sans"/>
              </a:rPr>
              <a:t>schaal</a:t>
            </a:r>
            <a:r>
              <a:rPr lang="en-US" sz="2000" spc="-1" dirty="0">
                <a:solidFill>
                  <a:srgbClr val="000000"/>
                </a:solidFill>
                <a:latin typeface="General Sans"/>
              </a:rPr>
              <a:t> 1-5.</a:t>
            </a:r>
            <a:endParaRPr lang="en-US" sz="2000" strike="noStrike" spc="-1" dirty="0">
              <a:solidFill>
                <a:schemeClr val="dk1"/>
              </a:solidFill>
              <a:latin typeface="General Sans"/>
            </a:endParaRPr>
          </a:p>
        </p:txBody>
      </p:sp>
      <p:pic>
        <p:nvPicPr>
          <p:cNvPr id="2" name="Picture 1">
            <a:extLst>
              <a:ext uri="{FF2B5EF4-FFF2-40B4-BE49-F238E27FC236}">
                <a16:creationId xmlns:a16="http://schemas.microsoft.com/office/drawing/2014/main" id="{1114BC5D-AFAE-8B56-7742-8BA458AFA4D8}"/>
              </a:ext>
            </a:extLst>
          </p:cNvPr>
          <p:cNvPicPr>
            <a:picLocks noChangeAspect="1"/>
          </p:cNvPicPr>
          <p:nvPr/>
        </p:nvPicPr>
        <p:blipFill>
          <a:blip r:embed="rId3"/>
          <a:srcRect t="2930" b="15300"/>
          <a:stretch/>
        </p:blipFill>
        <p:spPr>
          <a:xfrm>
            <a:off x="6887791" y="933783"/>
            <a:ext cx="4307982" cy="4990434"/>
          </a:xfrm>
          <a:prstGeom prst="roundRect">
            <a:avLst>
              <a:gd name="adj" fmla="val 3932"/>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A26E0-01F5-F53A-D08E-F70BD070466F}"/>
            </a:ext>
          </a:extLst>
        </p:cNvPr>
        <p:cNvGrpSpPr/>
        <p:nvPr/>
      </p:nvGrpSpPr>
      <p:grpSpPr>
        <a:xfrm>
          <a:off x="0" y="0"/>
          <a:ext cx="0" cy="0"/>
          <a:chOff x="0" y="0"/>
          <a:chExt cx="0" cy="0"/>
        </a:xfrm>
      </p:grpSpPr>
      <p:sp>
        <p:nvSpPr>
          <p:cNvPr id="6" name="PlaceHolder 1">
            <a:extLst>
              <a:ext uri="{FF2B5EF4-FFF2-40B4-BE49-F238E27FC236}">
                <a16:creationId xmlns:a16="http://schemas.microsoft.com/office/drawing/2014/main" id="{A69947CF-6FBB-0A4D-539B-08E8EEBDB726}"/>
              </a:ext>
            </a:extLst>
          </p:cNvPr>
          <p:cNvSpPr txBox="1">
            <a:spLocks/>
          </p:cNvSpPr>
          <p:nvPr/>
        </p:nvSpPr>
        <p:spPr>
          <a:xfrm>
            <a:off x="3404426" y="2404143"/>
            <a:ext cx="5383148" cy="1364032"/>
          </a:xfrm>
          <a:prstGeom prst="rect">
            <a:avLst/>
          </a:prstGeom>
          <a:noFill/>
          <a:ln w="0">
            <a:noFill/>
          </a:ln>
        </p:spPr>
        <p:txBody>
          <a:bodyPr lIns="91440" tIns="45720" rIns="91440" bIns="4572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strike="noStrike" spc="-1" dirty="0" err="1">
                <a:solidFill>
                  <a:schemeClr val="accent2"/>
                </a:solidFill>
                <a:latin typeface="General Sans Semibold"/>
              </a:rPr>
              <a:t>Pauze</a:t>
            </a:r>
            <a:r>
              <a:rPr lang="en-GB" sz="3600" b="1" strike="noStrike" spc="-1" dirty="0">
                <a:solidFill>
                  <a:schemeClr val="accent2"/>
                </a:solidFill>
                <a:latin typeface="General Sans Semibold"/>
              </a:rPr>
              <a:t> – </a:t>
            </a:r>
            <a:r>
              <a:rPr lang="en-NL" sz="3600" b="1" strike="noStrike" spc="-1" dirty="0">
                <a:solidFill>
                  <a:schemeClr val="accent2"/>
                </a:solidFill>
                <a:latin typeface="General Sans Semibold"/>
              </a:rPr>
              <a:t>10</a:t>
            </a:r>
            <a:r>
              <a:rPr lang="en-NL" sz="3600" b="1" spc="-1" dirty="0">
                <a:solidFill>
                  <a:schemeClr val="accent2"/>
                </a:solidFill>
                <a:latin typeface="General Sans Semibold"/>
              </a:rPr>
              <a:t> </a:t>
            </a:r>
            <a:r>
              <a:rPr lang="en-GB" sz="3600" b="1" spc="-1" dirty="0">
                <a:solidFill>
                  <a:schemeClr val="accent2"/>
                </a:solidFill>
                <a:latin typeface="General Sans Semibold"/>
              </a:rPr>
              <a:t>m</a:t>
            </a:r>
            <a:r>
              <a:rPr lang="en-NL" sz="3600" b="1" spc="-1" dirty="0" err="1">
                <a:solidFill>
                  <a:schemeClr val="accent2"/>
                </a:solidFill>
                <a:latin typeface="General Sans Semibold"/>
              </a:rPr>
              <a:t>inute</a:t>
            </a:r>
            <a:r>
              <a:rPr lang="en-GB" sz="3600" b="1" spc="-1" dirty="0">
                <a:solidFill>
                  <a:schemeClr val="accent2"/>
                </a:solidFill>
                <a:latin typeface="General Sans Semibold"/>
              </a:rPr>
              <a:t>n</a:t>
            </a:r>
            <a:endParaRPr lang="en-NL" sz="3600" spc="-1" dirty="0">
              <a:solidFill>
                <a:schemeClr val="accent2"/>
              </a:solidFill>
              <a:latin typeface="Calibri"/>
            </a:endParaRPr>
          </a:p>
        </p:txBody>
      </p:sp>
    </p:spTree>
    <p:extLst>
      <p:ext uri="{BB962C8B-B14F-4D97-AF65-F5344CB8AC3E}">
        <p14:creationId xmlns:p14="http://schemas.microsoft.com/office/powerpoint/2010/main" val="33638314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PlaceHolder 1"/>
          <p:cNvSpPr>
            <a:spLocks noGrp="1"/>
          </p:cNvSpPr>
          <p:nvPr>
            <p:ph type="title"/>
          </p:nvPr>
        </p:nvSpPr>
        <p:spPr>
          <a:xfrm>
            <a:off x="838080" y="911160"/>
            <a:ext cx="4943520" cy="905280"/>
          </a:xfrm>
          <a:prstGeom prst="rect">
            <a:avLst/>
          </a:prstGeom>
          <a:noFill/>
          <a:ln w="0">
            <a:noFill/>
          </a:ln>
        </p:spPr>
        <p:txBody>
          <a:bodyPr lIns="91440" tIns="45720" rIns="91440" bIns="45720" anchor="b">
            <a:noAutofit/>
          </a:bodyPr>
          <a:lstStyle/>
          <a:p>
            <a:pPr indent="0" defTabSz="914400">
              <a:lnSpc>
                <a:spcPct val="90000"/>
              </a:lnSpc>
              <a:buNone/>
              <a:tabLst>
                <a:tab pos="0" algn="l"/>
              </a:tabLst>
            </a:pPr>
            <a:r>
              <a:rPr lang="en-NL" sz="4000" b="1" strike="noStrike" spc="-1" dirty="0" err="1">
                <a:solidFill>
                  <a:schemeClr val="dk1"/>
                </a:solidFill>
                <a:latin typeface="General Sans Semibold"/>
              </a:rPr>
              <a:t>Evaluat</a:t>
            </a:r>
            <a:r>
              <a:rPr lang="nl-NL" sz="4000" b="1" strike="noStrike" spc="-1" dirty="0">
                <a:solidFill>
                  <a:schemeClr val="dk1"/>
                </a:solidFill>
                <a:latin typeface="General Sans Semibold"/>
              </a:rPr>
              <a:t>ie (vervolg)</a:t>
            </a:r>
            <a:endParaRPr lang="nl-NL" sz="4000" b="0" strike="noStrike" spc="-1" dirty="0">
              <a:solidFill>
                <a:srgbClr val="000000"/>
              </a:solidFill>
              <a:latin typeface="Calibri"/>
            </a:endParaRPr>
          </a:p>
        </p:txBody>
      </p:sp>
      <p:sp>
        <p:nvSpPr>
          <p:cNvPr id="69" name="PlaceHolder 2"/>
          <p:cNvSpPr>
            <a:spLocks noGrp="1"/>
          </p:cNvSpPr>
          <p:nvPr>
            <p:ph/>
          </p:nvPr>
        </p:nvSpPr>
        <p:spPr>
          <a:xfrm>
            <a:off x="838080" y="2206980"/>
            <a:ext cx="4943520" cy="2444040"/>
          </a:xfrm>
          <a:prstGeom prst="rect">
            <a:avLst/>
          </a:prstGeom>
          <a:noFill/>
          <a:ln w="0">
            <a:noFill/>
          </a:ln>
        </p:spPr>
        <p:txBody>
          <a:bodyPr lIns="91440" tIns="45720" rIns="91440" bIns="45720" anchor="t">
            <a:normAutofit/>
          </a:bodyPr>
          <a:lstStyle/>
          <a:p>
            <a:pPr marL="343080" indent="-343080" defTabSz="914400">
              <a:lnSpc>
                <a:spcPct val="90000"/>
              </a:lnSpc>
              <a:spcBef>
                <a:spcPts val="1001"/>
              </a:spcBef>
              <a:buClr>
                <a:srgbClr val="000000"/>
              </a:buClr>
              <a:buFont typeface="Arial"/>
              <a:buChar char="•"/>
            </a:pPr>
            <a:r>
              <a:rPr lang="en-GB" sz="2400" spc="-1" dirty="0">
                <a:solidFill>
                  <a:srgbClr val="000000"/>
                </a:solidFill>
                <a:latin typeface="General Sans"/>
              </a:rPr>
              <a:t>Maak een overzicht van alle beoordelingen</a:t>
            </a:r>
            <a:endParaRPr lang="nl-NL" sz="2400" b="0" strike="noStrike" spc="-1" dirty="0">
              <a:solidFill>
                <a:srgbClr val="000000"/>
              </a:solidFill>
              <a:latin typeface="Calibri"/>
            </a:endParaRPr>
          </a:p>
          <a:p>
            <a:pPr marL="343080" indent="-343080" defTabSz="914400">
              <a:lnSpc>
                <a:spcPct val="90000"/>
              </a:lnSpc>
              <a:spcBef>
                <a:spcPts val="1001"/>
              </a:spcBef>
              <a:buClr>
                <a:srgbClr val="000000"/>
              </a:buClr>
              <a:buFont typeface="Arial"/>
              <a:buChar char="•"/>
            </a:pPr>
            <a:r>
              <a:rPr lang="en-GB" sz="2400" b="0" strike="noStrike" spc="-1" dirty="0">
                <a:solidFill>
                  <a:srgbClr val="000000"/>
                </a:solidFill>
                <a:latin typeface="General Sans"/>
              </a:rPr>
              <a:t>Kies een winnaar!</a:t>
            </a:r>
            <a:endParaRPr lang="nl-NL" sz="2400" b="0" strike="noStrike" spc="-1" dirty="0">
              <a:solidFill>
                <a:srgbClr val="000000"/>
              </a:solidFill>
              <a:latin typeface="Calibri"/>
            </a:endParaRPr>
          </a:p>
        </p:txBody>
      </p:sp>
      <p:sp>
        <p:nvSpPr>
          <p:cNvPr id="4" name="PlaceHolder 3"/>
          <p:cNvSpPr>
            <a:spLocks noGrp="1"/>
          </p:cNvSpPr>
          <p:nvPr>
            <p:ph type="sldNum" idx="2"/>
          </p:nvPr>
        </p:nvSpPr>
        <p:spPr/>
        <p:txBody>
          <a:bodyPr/>
          <a:lstStyle/>
          <a:p>
            <a:fld id="{4E749306-8DC4-43E2-A74A-14E92189FFF2}" type="slidenum">
              <a:rPr/>
              <a:t>35</a:t>
            </a:fld>
            <a:endParaRPr/>
          </a:p>
        </p:txBody>
      </p:sp>
      <p:pic>
        <p:nvPicPr>
          <p:cNvPr id="2" name="Picture 1">
            <a:extLst>
              <a:ext uri="{FF2B5EF4-FFF2-40B4-BE49-F238E27FC236}">
                <a16:creationId xmlns:a16="http://schemas.microsoft.com/office/drawing/2014/main" id="{01254325-186A-B43A-B9D2-49224176D8C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414379" y="1223760"/>
            <a:ext cx="4206053" cy="4206053"/>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D52AFF1-FE76-A450-DA49-A5E5591AF839}"/>
            </a:ext>
          </a:extLst>
        </p:cNvPr>
        <p:cNvGrpSpPr/>
        <p:nvPr/>
      </p:nvGrpSpPr>
      <p:grpSpPr>
        <a:xfrm>
          <a:off x="0" y="0"/>
          <a:ext cx="0" cy="0"/>
          <a:chOff x="0" y="0"/>
          <a:chExt cx="0" cy="0"/>
        </a:xfrm>
      </p:grpSpPr>
      <p:sp>
        <p:nvSpPr>
          <p:cNvPr id="2" name="PlaceHolder 1">
            <a:extLst>
              <a:ext uri="{FF2B5EF4-FFF2-40B4-BE49-F238E27FC236}">
                <a16:creationId xmlns:a16="http://schemas.microsoft.com/office/drawing/2014/main" id="{10C2D6F2-A467-CE51-9D55-09DB7C05206D}"/>
              </a:ext>
            </a:extLst>
          </p:cNvPr>
          <p:cNvSpPr txBox="1">
            <a:spLocks/>
          </p:cNvSpPr>
          <p:nvPr/>
        </p:nvSpPr>
        <p:spPr>
          <a:xfrm>
            <a:off x="551123" y="501888"/>
            <a:ext cx="4797773" cy="1364032"/>
          </a:xfrm>
          <a:prstGeom prst="rect">
            <a:avLst/>
          </a:prstGeom>
          <a:noFill/>
          <a:ln w="0">
            <a:noFill/>
          </a:ln>
        </p:spPr>
        <p:txBody>
          <a:bodyPr lIns="91440" tIns="45720" rIns="91440" bIns="4572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L" sz="3600" b="1" strike="noStrike" spc="-1" dirty="0">
                <a:solidFill>
                  <a:schemeClr val="dk1"/>
                </a:solidFill>
                <a:latin typeface="General Sans Semibold"/>
              </a:rPr>
              <a:t>W</a:t>
            </a:r>
            <a:r>
              <a:rPr lang="en-GB" sz="3600" b="1" strike="noStrike" spc="-1" dirty="0">
                <a:solidFill>
                  <a:schemeClr val="dk1"/>
                </a:solidFill>
                <a:latin typeface="General Sans Semibold"/>
              </a:rPr>
              <a:t>h</a:t>
            </a:r>
            <a:r>
              <a:rPr lang="en-NL" sz="3600" b="1" strike="noStrike" spc="-1" dirty="0">
                <a:solidFill>
                  <a:schemeClr val="dk1"/>
                </a:solidFill>
                <a:latin typeface="General Sans Semibold"/>
              </a:rPr>
              <a:t>at are we doing?</a:t>
            </a:r>
            <a:endParaRPr lang="en-NL" sz="3600" spc="-1" dirty="0">
              <a:solidFill>
                <a:schemeClr val="accent2">
                  <a:lumMod val="75000"/>
                </a:schemeClr>
              </a:solidFill>
              <a:latin typeface="Calibri"/>
            </a:endParaRPr>
          </a:p>
        </p:txBody>
      </p:sp>
      <p:sp>
        <p:nvSpPr>
          <p:cNvPr id="3" name="PlaceHolder 2">
            <a:extLst>
              <a:ext uri="{FF2B5EF4-FFF2-40B4-BE49-F238E27FC236}">
                <a16:creationId xmlns:a16="http://schemas.microsoft.com/office/drawing/2014/main" id="{B19C6AFA-7E2F-46FF-91D3-C196422E027D}"/>
              </a:ext>
            </a:extLst>
          </p:cNvPr>
          <p:cNvSpPr txBox="1">
            <a:spLocks/>
          </p:cNvSpPr>
          <p:nvPr/>
        </p:nvSpPr>
        <p:spPr>
          <a:xfrm>
            <a:off x="551122" y="2059686"/>
            <a:ext cx="5110641" cy="4296426"/>
          </a:xfrm>
          <a:prstGeom prst="rect">
            <a:avLst/>
          </a:prstGeom>
          <a:noFill/>
          <a:ln w="0">
            <a:noFill/>
          </a:ln>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dirty="0">
                <a:latin typeface="+mj-lt"/>
              </a:rPr>
              <a:t>Doel</a:t>
            </a:r>
          </a:p>
          <a:p>
            <a:pPr marL="0" indent="0">
              <a:buNone/>
            </a:pPr>
            <a:r>
              <a:rPr lang="en-GB" sz="2000" dirty="0" err="1">
                <a:latin typeface="+mj-lt"/>
              </a:rPr>
              <a:t>Deze</a:t>
            </a:r>
            <a:r>
              <a:rPr lang="en-GB" sz="2000" dirty="0">
                <a:latin typeface="+mj-lt"/>
              </a:rPr>
              <a:t> workshop is </a:t>
            </a:r>
            <a:r>
              <a:rPr lang="en-GB" sz="2000" dirty="0" err="1">
                <a:latin typeface="+mj-lt"/>
              </a:rPr>
              <a:t>bedoeld</a:t>
            </a:r>
            <a:r>
              <a:rPr lang="en-GB" sz="2000" dirty="0">
                <a:latin typeface="+mj-lt"/>
              </a:rPr>
              <a:t> om </a:t>
            </a:r>
            <a:r>
              <a:rPr lang="en-GB" sz="2000" dirty="0" err="1">
                <a:latin typeface="+mj-lt"/>
              </a:rPr>
              <a:t>te</a:t>
            </a:r>
            <a:r>
              <a:rPr lang="en-GB" sz="2000" dirty="0">
                <a:latin typeface="+mj-lt"/>
              </a:rPr>
              <a:t> </a:t>
            </a:r>
            <a:r>
              <a:rPr lang="en-GB" sz="2000" dirty="0" err="1">
                <a:latin typeface="+mj-lt"/>
              </a:rPr>
              <a:t>ervaren</a:t>
            </a:r>
            <a:r>
              <a:rPr lang="en-GB" sz="2000" dirty="0">
                <a:latin typeface="+mj-lt"/>
              </a:rPr>
              <a:t> hoe </a:t>
            </a:r>
            <a:r>
              <a:rPr lang="en-GB" sz="2000" dirty="0" err="1">
                <a:latin typeface="+mj-lt"/>
              </a:rPr>
              <a:t>ethiek</a:t>
            </a:r>
            <a:r>
              <a:rPr lang="en-GB" sz="2000" dirty="0">
                <a:latin typeface="+mj-lt"/>
              </a:rPr>
              <a:t> </a:t>
            </a:r>
            <a:r>
              <a:rPr lang="en-GB" sz="2000" dirty="0" err="1">
                <a:latin typeface="+mj-lt"/>
              </a:rPr>
              <a:t>binnen</a:t>
            </a:r>
            <a:r>
              <a:rPr lang="en-GB" sz="2000" dirty="0">
                <a:latin typeface="+mj-lt"/>
              </a:rPr>
              <a:t> XR </a:t>
            </a:r>
            <a:r>
              <a:rPr lang="en-GB" sz="2000" dirty="0" err="1">
                <a:latin typeface="+mj-lt"/>
              </a:rPr>
              <a:t>en</a:t>
            </a:r>
            <a:r>
              <a:rPr lang="en-GB" sz="2000" dirty="0">
                <a:latin typeface="+mj-lt"/>
              </a:rPr>
              <a:t> onderwijs </a:t>
            </a:r>
            <a:r>
              <a:rPr lang="en-GB" sz="2000" dirty="0" err="1">
                <a:latin typeface="+mj-lt"/>
              </a:rPr>
              <a:t>samenkomen</a:t>
            </a:r>
            <a:r>
              <a:rPr lang="en-GB" sz="2000" dirty="0">
                <a:latin typeface="+mj-lt"/>
              </a:rPr>
              <a:t>. Het is </a:t>
            </a:r>
            <a:r>
              <a:rPr lang="en-GB" sz="2000" dirty="0" err="1">
                <a:latin typeface="+mj-lt"/>
              </a:rPr>
              <a:t>een</a:t>
            </a:r>
            <a:r>
              <a:rPr lang="en-GB" sz="2000" dirty="0">
                <a:latin typeface="+mj-lt"/>
              </a:rPr>
              <a:t> </a:t>
            </a:r>
            <a:r>
              <a:rPr lang="en-GB" sz="2000" dirty="0" err="1">
                <a:latin typeface="+mj-lt"/>
              </a:rPr>
              <a:t>startpunt</a:t>
            </a:r>
            <a:r>
              <a:rPr lang="en-GB" sz="2000" dirty="0">
                <a:latin typeface="+mj-lt"/>
              </a:rPr>
              <a:t> om je </a:t>
            </a:r>
            <a:r>
              <a:rPr lang="en-GB" sz="2000" dirty="0" err="1">
                <a:latin typeface="+mj-lt"/>
              </a:rPr>
              <a:t>meer</a:t>
            </a:r>
            <a:r>
              <a:rPr lang="en-GB" sz="2000" dirty="0">
                <a:latin typeface="+mj-lt"/>
              </a:rPr>
              <a:t> </a:t>
            </a:r>
            <a:r>
              <a:rPr lang="en-GB" sz="2000" dirty="0" err="1">
                <a:latin typeface="+mj-lt"/>
              </a:rPr>
              <a:t>bewust</a:t>
            </a:r>
            <a:r>
              <a:rPr lang="en-GB" sz="2000" dirty="0">
                <a:latin typeface="+mj-lt"/>
              </a:rPr>
              <a:t> </a:t>
            </a:r>
            <a:r>
              <a:rPr lang="en-GB" sz="2000" dirty="0" err="1">
                <a:latin typeface="+mj-lt"/>
              </a:rPr>
              <a:t>te</a:t>
            </a:r>
            <a:r>
              <a:rPr lang="en-GB" sz="2000" dirty="0">
                <a:latin typeface="+mj-lt"/>
              </a:rPr>
              <a:t> </a:t>
            </a:r>
            <a:r>
              <a:rPr lang="en-GB" sz="2000" dirty="0" err="1">
                <a:latin typeface="+mj-lt"/>
              </a:rPr>
              <a:t>worden</a:t>
            </a:r>
            <a:r>
              <a:rPr lang="en-GB" sz="2000" dirty="0">
                <a:latin typeface="+mj-lt"/>
              </a:rPr>
              <a:t> van </a:t>
            </a:r>
            <a:r>
              <a:rPr lang="en-GB" sz="2000" dirty="0" err="1">
                <a:latin typeface="+mj-lt"/>
              </a:rPr>
              <a:t>ethische</a:t>
            </a:r>
            <a:r>
              <a:rPr lang="en-GB" sz="2000" dirty="0">
                <a:latin typeface="+mj-lt"/>
              </a:rPr>
              <a:t> </a:t>
            </a:r>
            <a:r>
              <a:rPr lang="en-GB" sz="2000" dirty="0" err="1">
                <a:latin typeface="+mj-lt"/>
              </a:rPr>
              <a:t>kwesties</a:t>
            </a:r>
            <a:r>
              <a:rPr lang="en-GB" sz="2000" dirty="0">
                <a:latin typeface="+mj-lt"/>
              </a:rPr>
              <a:t> </a:t>
            </a:r>
            <a:r>
              <a:rPr lang="en-GB" sz="2000" dirty="0" err="1">
                <a:latin typeface="+mj-lt"/>
              </a:rPr>
              <a:t>en</a:t>
            </a:r>
            <a:r>
              <a:rPr lang="en-GB" sz="2000" dirty="0">
                <a:latin typeface="+mj-lt"/>
              </a:rPr>
              <a:t> hoe je </a:t>
            </a:r>
            <a:r>
              <a:rPr lang="en-GB" sz="2000" dirty="0" err="1">
                <a:latin typeface="+mj-lt"/>
              </a:rPr>
              <a:t>hiermee</a:t>
            </a:r>
            <a:r>
              <a:rPr lang="en-GB" sz="2000" dirty="0">
                <a:latin typeface="+mj-lt"/>
              </a:rPr>
              <a:t> om </a:t>
            </a:r>
            <a:r>
              <a:rPr lang="en-GB" sz="2000" dirty="0" err="1">
                <a:latin typeface="+mj-lt"/>
              </a:rPr>
              <a:t>kunt</a:t>
            </a:r>
            <a:r>
              <a:rPr lang="en-GB" sz="2000" dirty="0">
                <a:latin typeface="+mj-lt"/>
              </a:rPr>
              <a:t> </a:t>
            </a:r>
            <a:r>
              <a:rPr lang="en-GB" sz="2000" dirty="0" err="1">
                <a:latin typeface="+mj-lt"/>
              </a:rPr>
              <a:t>gaan</a:t>
            </a:r>
            <a:r>
              <a:rPr lang="en-GB" sz="2000" dirty="0">
                <a:latin typeface="+mj-lt"/>
              </a:rPr>
              <a:t> in je eigen </a:t>
            </a:r>
            <a:r>
              <a:rPr lang="en-GB" sz="2000" dirty="0" err="1">
                <a:latin typeface="+mj-lt"/>
              </a:rPr>
              <a:t>praktijk</a:t>
            </a:r>
            <a:r>
              <a:rPr lang="en-GB" sz="2000" dirty="0">
                <a:latin typeface="+mj-lt"/>
              </a:rPr>
              <a:t>.</a:t>
            </a:r>
          </a:p>
          <a:p>
            <a:endParaRPr lang="en-GB" sz="2000" dirty="0">
              <a:latin typeface="+mj-lt"/>
            </a:endParaRPr>
          </a:p>
          <a:p>
            <a:pPr marL="0" indent="0">
              <a:buNone/>
            </a:pPr>
            <a:r>
              <a:rPr lang="en-GB" sz="2000" b="1" dirty="0" err="1">
                <a:latin typeface="+mj-lt"/>
              </a:rPr>
              <a:t>Reflectie</a:t>
            </a:r>
            <a:endParaRPr lang="en-GB" sz="2000" b="1" dirty="0">
              <a:latin typeface="+mj-lt"/>
            </a:endParaRPr>
          </a:p>
          <a:p>
            <a:r>
              <a:rPr lang="en-GB" sz="2000" dirty="0">
                <a:latin typeface="+mj-lt"/>
              </a:rPr>
              <a:t>Wat is je </a:t>
            </a:r>
            <a:r>
              <a:rPr lang="en-GB" sz="2000" dirty="0" err="1">
                <a:latin typeface="+mj-lt"/>
              </a:rPr>
              <a:t>opgevallen</a:t>
            </a:r>
            <a:r>
              <a:rPr lang="en-GB" sz="2000" dirty="0">
                <a:latin typeface="+mj-lt"/>
              </a:rPr>
              <a:t> </a:t>
            </a:r>
            <a:r>
              <a:rPr lang="en-GB" sz="2000" dirty="0" err="1">
                <a:latin typeface="+mj-lt"/>
              </a:rPr>
              <a:t>tijdens</a:t>
            </a:r>
            <a:r>
              <a:rPr lang="en-GB" sz="2000" dirty="0">
                <a:latin typeface="+mj-lt"/>
              </a:rPr>
              <a:t> de workshop?</a:t>
            </a:r>
          </a:p>
          <a:p>
            <a:r>
              <a:rPr lang="en-GB" sz="2000" dirty="0">
                <a:latin typeface="+mj-lt"/>
              </a:rPr>
              <a:t>Hoe </a:t>
            </a:r>
            <a:r>
              <a:rPr lang="en-GB" sz="2000" dirty="0" err="1">
                <a:latin typeface="+mj-lt"/>
              </a:rPr>
              <a:t>kun</a:t>
            </a:r>
            <a:r>
              <a:rPr lang="en-GB" sz="2000" dirty="0">
                <a:latin typeface="+mj-lt"/>
              </a:rPr>
              <a:t> je </a:t>
            </a:r>
            <a:r>
              <a:rPr lang="en-GB" sz="2000" dirty="0" err="1">
                <a:latin typeface="+mj-lt"/>
              </a:rPr>
              <a:t>ethische</a:t>
            </a:r>
            <a:r>
              <a:rPr lang="en-GB" sz="2000" dirty="0">
                <a:latin typeface="+mj-lt"/>
              </a:rPr>
              <a:t> </a:t>
            </a:r>
            <a:r>
              <a:rPr lang="en-GB" sz="2000" dirty="0" err="1">
                <a:latin typeface="+mj-lt"/>
              </a:rPr>
              <a:t>kwesties</a:t>
            </a:r>
            <a:r>
              <a:rPr lang="en-GB" sz="2000" dirty="0">
                <a:latin typeface="+mj-lt"/>
              </a:rPr>
              <a:t> in de </a:t>
            </a:r>
            <a:r>
              <a:rPr lang="en-GB" sz="2000" dirty="0" err="1">
                <a:latin typeface="+mj-lt"/>
              </a:rPr>
              <a:t>toekomst</a:t>
            </a:r>
            <a:r>
              <a:rPr lang="en-GB" sz="2000" dirty="0">
                <a:latin typeface="+mj-lt"/>
              </a:rPr>
              <a:t> </a:t>
            </a:r>
            <a:r>
              <a:rPr lang="en-GB" sz="2000" dirty="0" err="1">
                <a:latin typeface="+mj-lt"/>
              </a:rPr>
              <a:t>beter</a:t>
            </a:r>
            <a:r>
              <a:rPr lang="en-GB" sz="2000" dirty="0">
                <a:latin typeface="+mj-lt"/>
              </a:rPr>
              <a:t> </a:t>
            </a:r>
            <a:r>
              <a:rPr lang="en-GB" sz="2000" dirty="0" err="1">
                <a:latin typeface="+mj-lt"/>
              </a:rPr>
              <a:t>bespreekbaar</a:t>
            </a:r>
            <a:r>
              <a:rPr lang="en-GB" sz="2000" dirty="0">
                <a:latin typeface="+mj-lt"/>
              </a:rPr>
              <a:t> </a:t>
            </a:r>
            <a:r>
              <a:rPr lang="en-GB" sz="2000" dirty="0" err="1">
                <a:latin typeface="+mj-lt"/>
              </a:rPr>
              <a:t>maken</a:t>
            </a:r>
            <a:r>
              <a:rPr lang="en-GB" sz="2000" dirty="0">
                <a:latin typeface="+mj-lt"/>
              </a:rPr>
              <a:t> in </a:t>
            </a:r>
            <a:r>
              <a:rPr lang="en-GB" sz="2000" dirty="0" err="1">
                <a:latin typeface="+mj-lt"/>
              </a:rPr>
              <a:t>een</a:t>
            </a:r>
            <a:r>
              <a:rPr lang="en-GB" sz="2000" dirty="0">
                <a:latin typeface="+mj-lt"/>
              </a:rPr>
              <a:t> project?</a:t>
            </a:r>
          </a:p>
        </p:txBody>
      </p:sp>
      <p:pic>
        <p:nvPicPr>
          <p:cNvPr id="4" name="Picture 3">
            <a:extLst>
              <a:ext uri="{FF2B5EF4-FFF2-40B4-BE49-F238E27FC236}">
                <a16:creationId xmlns:a16="http://schemas.microsoft.com/office/drawing/2014/main" id="{2E6177B5-7E5F-8228-4300-14A8573D57A3}"/>
              </a:ext>
            </a:extLst>
          </p:cNvPr>
          <p:cNvPicPr>
            <a:picLocks noChangeAspect="1"/>
          </p:cNvPicPr>
          <p:nvPr/>
        </p:nvPicPr>
        <p:blipFill>
          <a:blip r:embed="rId3" cstate="print">
            <a:extLst>
              <a:ext uri="{28A0092B-C50C-407E-A947-70E740481C1C}">
                <a14:useLocalDpi xmlns:a14="http://schemas.microsoft.com/office/drawing/2010/main" val="0"/>
              </a:ext>
            </a:extLst>
          </a:blip>
          <a:srcRect l="25361" r="25361"/>
          <a:stretch/>
        </p:blipFill>
        <p:spPr>
          <a:xfrm>
            <a:off x="6843106" y="1226171"/>
            <a:ext cx="3777667" cy="4296427"/>
          </a:xfrm>
          <a:prstGeom prst="roundRect">
            <a:avLst>
              <a:gd name="adj" fmla="val 2843"/>
            </a:avLst>
          </a:prstGeom>
        </p:spPr>
      </p:pic>
    </p:spTree>
    <p:extLst>
      <p:ext uri="{BB962C8B-B14F-4D97-AF65-F5344CB8AC3E}">
        <p14:creationId xmlns:p14="http://schemas.microsoft.com/office/powerpoint/2010/main" val="19839590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3F02E65-9FFE-8FC4-9F59-8A22EB476895}"/>
            </a:ext>
          </a:extLst>
        </p:cNvPr>
        <p:cNvGrpSpPr/>
        <p:nvPr/>
      </p:nvGrpSpPr>
      <p:grpSpPr>
        <a:xfrm>
          <a:off x="0" y="0"/>
          <a:ext cx="0" cy="0"/>
          <a:chOff x="0" y="0"/>
          <a:chExt cx="0" cy="0"/>
        </a:xfrm>
      </p:grpSpPr>
      <p:sp>
        <p:nvSpPr>
          <p:cNvPr id="115" name="PlaceHolder 1">
            <a:extLst>
              <a:ext uri="{FF2B5EF4-FFF2-40B4-BE49-F238E27FC236}">
                <a16:creationId xmlns:a16="http://schemas.microsoft.com/office/drawing/2014/main" id="{63474B45-EFB7-9A6C-BC1B-0896134B1906}"/>
              </a:ext>
            </a:extLst>
          </p:cNvPr>
          <p:cNvSpPr>
            <a:spLocks noGrp="1"/>
          </p:cNvSpPr>
          <p:nvPr>
            <p:ph type="title"/>
          </p:nvPr>
        </p:nvSpPr>
        <p:spPr>
          <a:xfrm>
            <a:off x="838080" y="660240"/>
            <a:ext cx="10515240" cy="1029960"/>
          </a:xfrm>
          <a:prstGeom prst="rect">
            <a:avLst/>
          </a:prstGeom>
          <a:noFill/>
          <a:ln w="0">
            <a:noFill/>
          </a:ln>
        </p:spPr>
        <p:txBody>
          <a:bodyPr lIns="91440" tIns="45720" rIns="91440" bIns="45720" anchor="ctr">
            <a:normAutofit/>
          </a:bodyPr>
          <a:lstStyle/>
          <a:p>
            <a:pPr indent="0" defTabSz="914400">
              <a:lnSpc>
                <a:spcPct val="90000"/>
              </a:lnSpc>
              <a:buNone/>
            </a:pPr>
            <a:r>
              <a:rPr lang="en-GB" sz="2800" b="1" spc="-1" dirty="0">
                <a:solidFill>
                  <a:schemeClr val="dk1"/>
                </a:solidFill>
                <a:latin typeface="General Sans" pitchFamily="2" charset="77"/>
              </a:rPr>
              <a:t>Let’s use: The Decision Making and Value Weighing Sheet </a:t>
            </a:r>
            <a:endParaRPr lang="en-NL" sz="2800" b="1" strike="noStrike" spc="-1" dirty="0">
              <a:solidFill>
                <a:schemeClr val="dk1"/>
              </a:solidFill>
              <a:latin typeface="General Sans" pitchFamily="2" charset="77"/>
            </a:endParaRPr>
          </a:p>
        </p:txBody>
      </p:sp>
      <p:sp>
        <p:nvSpPr>
          <p:cNvPr id="6" name="PlaceHolder 2">
            <a:extLst>
              <a:ext uri="{FF2B5EF4-FFF2-40B4-BE49-F238E27FC236}">
                <a16:creationId xmlns:a16="http://schemas.microsoft.com/office/drawing/2014/main" id="{D349B4F9-3064-F23E-6D52-E7F0D7EBA3F9}"/>
              </a:ext>
            </a:extLst>
          </p:cNvPr>
          <p:cNvSpPr txBox="1">
            <a:spLocks/>
          </p:cNvSpPr>
          <p:nvPr/>
        </p:nvSpPr>
        <p:spPr>
          <a:xfrm>
            <a:off x="528820" y="2094060"/>
            <a:ext cx="5347788" cy="4036402"/>
          </a:xfrm>
          <a:prstGeom prst="rect">
            <a:avLst/>
          </a:prstGeom>
          <a:noFill/>
          <a:ln w="0">
            <a:noFill/>
          </a:ln>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3080" indent="-343080" defTabSz="914400">
              <a:lnSpc>
                <a:spcPct val="100000"/>
              </a:lnSpc>
              <a:spcBef>
                <a:spcPts val="1001"/>
              </a:spcBef>
              <a:buClr>
                <a:srgbClr val="000000"/>
              </a:buClr>
              <a:buFont typeface="Arial"/>
              <a:buChar char="•"/>
            </a:pPr>
            <a:r>
              <a:rPr lang="en-US" sz="2400" strike="noStrike" spc="-1" dirty="0" err="1">
                <a:solidFill>
                  <a:schemeClr val="dk1"/>
                </a:solidFill>
                <a:latin typeface="General Sans"/>
              </a:rPr>
              <a:t>Inleiding</a:t>
            </a:r>
            <a:endParaRPr lang="en-US" sz="2400" strike="noStrike" spc="-1" dirty="0">
              <a:solidFill>
                <a:schemeClr val="dk1"/>
              </a:solidFill>
              <a:latin typeface="General Sans"/>
            </a:endParaRPr>
          </a:p>
          <a:p>
            <a:pPr marL="800280" lvl="1" indent="-343080">
              <a:lnSpc>
                <a:spcPct val="100000"/>
              </a:lnSpc>
              <a:spcBef>
                <a:spcPts val="1001"/>
              </a:spcBef>
              <a:buClr>
                <a:srgbClr val="000000"/>
              </a:buClr>
              <a:buFont typeface="Arial"/>
              <a:buChar char="•"/>
            </a:pPr>
            <a:r>
              <a:rPr lang="en-US" strike="noStrike" spc="-1" dirty="0">
                <a:solidFill>
                  <a:schemeClr val="dk1"/>
                </a:solidFill>
                <a:latin typeface="General Sans"/>
              </a:rPr>
              <a:t>We </a:t>
            </a:r>
            <a:r>
              <a:rPr lang="en-US" strike="noStrike" spc="-1" dirty="0" err="1">
                <a:solidFill>
                  <a:schemeClr val="dk1"/>
                </a:solidFill>
                <a:latin typeface="General Sans"/>
              </a:rPr>
              <a:t>hebben</a:t>
            </a:r>
            <a:r>
              <a:rPr lang="en-US" strike="noStrike" spc="-1" dirty="0">
                <a:solidFill>
                  <a:schemeClr val="dk1"/>
                </a:solidFill>
                <a:latin typeface="General Sans"/>
              </a:rPr>
              <a:t> </a:t>
            </a:r>
            <a:r>
              <a:rPr lang="en-US" strike="noStrike" spc="-1" dirty="0" err="1">
                <a:solidFill>
                  <a:schemeClr val="dk1"/>
                </a:solidFill>
                <a:latin typeface="General Sans"/>
              </a:rPr>
              <a:t>veel</a:t>
            </a:r>
            <a:r>
              <a:rPr lang="en-US" strike="noStrike" spc="-1" dirty="0">
                <a:solidFill>
                  <a:schemeClr val="dk1"/>
                </a:solidFill>
                <a:latin typeface="General Sans"/>
              </a:rPr>
              <a:t> </a:t>
            </a:r>
            <a:r>
              <a:rPr lang="en-US" strike="noStrike" spc="-1" dirty="0" err="1">
                <a:solidFill>
                  <a:schemeClr val="dk1"/>
                </a:solidFill>
                <a:latin typeface="General Sans"/>
              </a:rPr>
              <a:t>gesproken</a:t>
            </a:r>
            <a:r>
              <a:rPr lang="en-US" strike="noStrike" spc="-1" dirty="0">
                <a:solidFill>
                  <a:schemeClr val="dk1"/>
                </a:solidFill>
                <a:latin typeface="General Sans"/>
              </a:rPr>
              <a:t> over:</a:t>
            </a:r>
          </a:p>
          <a:p>
            <a:pPr marL="1257480" lvl="2" indent="-343080">
              <a:lnSpc>
                <a:spcPct val="100000"/>
              </a:lnSpc>
              <a:spcBef>
                <a:spcPts val="1001"/>
              </a:spcBef>
              <a:buClr>
                <a:srgbClr val="000000"/>
              </a:buClr>
              <a:buFont typeface="Arial"/>
              <a:buChar char="•"/>
            </a:pPr>
            <a:r>
              <a:rPr lang="en-US" sz="2400" strike="noStrike" spc="-1" dirty="0">
                <a:solidFill>
                  <a:schemeClr val="dk1"/>
                </a:solidFill>
                <a:latin typeface="General Sans"/>
              </a:rPr>
              <a:t>Wat </a:t>
            </a:r>
            <a:r>
              <a:rPr lang="en-US" sz="2400" strike="noStrike" spc="-1" dirty="0" err="1">
                <a:solidFill>
                  <a:schemeClr val="dk1"/>
                </a:solidFill>
                <a:latin typeface="General Sans"/>
              </a:rPr>
              <a:t>goed</a:t>
            </a:r>
            <a:r>
              <a:rPr lang="en-US" sz="2400" strike="noStrike" spc="-1" dirty="0">
                <a:solidFill>
                  <a:schemeClr val="dk1"/>
                </a:solidFill>
                <a:latin typeface="General Sans"/>
              </a:rPr>
              <a:t> </a:t>
            </a:r>
            <a:r>
              <a:rPr lang="en-US" sz="2400" strike="noStrike" spc="-1" dirty="0" err="1">
                <a:solidFill>
                  <a:schemeClr val="dk1"/>
                </a:solidFill>
                <a:latin typeface="General Sans"/>
              </a:rPr>
              <a:t>en</a:t>
            </a:r>
            <a:r>
              <a:rPr lang="en-US" sz="2400" strike="noStrike" spc="-1" dirty="0">
                <a:solidFill>
                  <a:schemeClr val="dk1"/>
                </a:solidFill>
                <a:latin typeface="General Sans"/>
              </a:rPr>
              <a:t> </a:t>
            </a:r>
            <a:r>
              <a:rPr lang="en-US" sz="2400" strike="noStrike" spc="-1" dirty="0" err="1">
                <a:solidFill>
                  <a:schemeClr val="dk1"/>
                </a:solidFill>
                <a:latin typeface="General Sans"/>
              </a:rPr>
              <a:t>fout</a:t>
            </a:r>
            <a:r>
              <a:rPr lang="en-US" sz="2400" strike="noStrike" spc="-1" dirty="0">
                <a:solidFill>
                  <a:schemeClr val="dk1"/>
                </a:solidFill>
                <a:latin typeface="General Sans"/>
              </a:rPr>
              <a:t> is</a:t>
            </a:r>
          </a:p>
          <a:p>
            <a:pPr marL="1257480" lvl="2" indent="-343080">
              <a:lnSpc>
                <a:spcPct val="100000"/>
              </a:lnSpc>
              <a:spcBef>
                <a:spcPts val="1001"/>
              </a:spcBef>
              <a:buClr>
                <a:srgbClr val="000000"/>
              </a:buClr>
              <a:buFont typeface="Arial"/>
              <a:buChar char="•"/>
            </a:pPr>
            <a:r>
              <a:rPr lang="en-US" sz="2400" strike="noStrike" spc="-1" dirty="0" err="1">
                <a:solidFill>
                  <a:schemeClr val="dk1"/>
                </a:solidFill>
                <a:latin typeface="General Sans"/>
              </a:rPr>
              <a:t>Mogelijkheden</a:t>
            </a:r>
            <a:r>
              <a:rPr lang="en-US" sz="2400" strike="noStrike" spc="-1" dirty="0">
                <a:solidFill>
                  <a:schemeClr val="dk1"/>
                </a:solidFill>
                <a:latin typeface="General Sans"/>
              </a:rPr>
              <a:t> </a:t>
            </a:r>
            <a:r>
              <a:rPr lang="en-US" sz="2400" strike="noStrike" spc="-1" dirty="0" err="1">
                <a:solidFill>
                  <a:schemeClr val="dk1"/>
                </a:solidFill>
                <a:latin typeface="General Sans"/>
              </a:rPr>
              <a:t>en</a:t>
            </a:r>
            <a:r>
              <a:rPr lang="en-US" sz="2400" strike="noStrike" spc="-1" dirty="0">
                <a:solidFill>
                  <a:schemeClr val="dk1"/>
                </a:solidFill>
                <a:latin typeface="General Sans"/>
              </a:rPr>
              <a:t> </a:t>
            </a:r>
            <a:r>
              <a:rPr lang="en-US" sz="2400" strike="noStrike" spc="-1" dirty="0" err="1">
                <a:solidFill>
                  <a:schemeClr val="dk1"/>
                </a:solidFill>
                <a:latin typeface="General Sans"/>
              </a:rPr>
              <a:t>risico's</a:t>
            </a:r>
            <a:endParaRPr lang="en-US" sz="2400" strike="noStrike" spc="-1" dirty="0">
              <a:solidFill>
                <a:schemeClr val="dk1"/>
              </a:solidFill>
              <a:latin typeface="General Sans"/>
            </a:endParaRPr>
          </a:p>
          <a:p>
            <a:pPr marL="1257480" lvl="2" indent="-343080">
              <a:lnSpc>
                <a:spcPct val="100000"/>
              </a:lnSpc>
              <a:spcBef>
                <a:spcPts val="1001"/>
              </a:spcBef>
              <a:buClr>
                <a:srgbClr val="000000"/>
              </a:buClr>
              <a:buFont typeface="Arial"/>
              <a:buChar char="•"/>
            </a:pPr>
            <a:r>
              <a:rPr lang="en-US" sz="2400" strike="noStrike" spc="-1" dirty="0">
                <a:solidFill>
                  <a:schemeClr val="dk1"/>
                </a:solidFill>
                <a:latin typeface="General Sans"/>
              </a:rPr>
              <a:t>Het </a:t>
            </a:r>
            <a:r>
              <a:rPr lang="en-US" sz="2400" strike="noStrike" spc="-1" dirty="0" err="1">
                <a:solidFill>
                  <a:schemeClr val="dk1"/>
                </a:solidFill>
                <a:latin typeface="General Sans"/>
              </a:rPr>
              <a:t>afwegen</a:t>
            </a:r>
            <a:r>
              <a:rPr lang="en-US" sz="2400" strike="noStrike" spc="-1" dirty="0">
                <a:solidFill>
                  <a:schemeClr val="dk1"/>
                </a:solidFill>
                <a:latin typeface="General Sans"/>
              </a:rPr>
              <a:t> van </a:t>
            </a:r>
            <a:r>
              <a:rPr lang="en-US" sz="2400" strike="noStrike" spc="-1" dirty="0" err="1">
                <a:solidFill>
                  <a:schemeClr val="dk1"/>
                </a:solidFill>
                <a:latin typeface="General Sans"/>
              </a:rPr>
              <a:t>waarden</a:t>
            </a:r>
            <a:endParaRPr lang="en-US" sz="2400" strike="noStrike" spc="-1" dirty="0">
              <a:solidFill>
                <a:schemeClr val="dk1"/>
              </a:solidFill>
              <a:latin typeface="General Sans"/>
            </a:endParaRPr>
          </a:p>
          <a:p>
            <a:pPr marL="343080" indent="-343080" defTabSz="914400">
              <a:lnSpc>
                <a:spcPct val="100000"/>
              </a:lnSpc>
              <a:spcBef>
                <a:spcPts val="1001"/>
              </a:spcBef>
              <a:buClr>
                <a:srgbClr val="000000"/>
              </a:buClr>
              <a:buFont typeface="Arial"/>
              <a:buChar char="•"/>
            </a:pPr>
            <a:r>
              <a:rPr lang="en-US" sz="2400" strike="noStrike" spc="-1" dirty="0">
                <a:solidFill>
                  <a:schemeClr val="dk1"/>
                </a:solidFill>
                <a:latin typeface="General Sans"/>
              </a:rPr>
              <a:t>Nu </a:t>
            </a:r>
            <a:r>
              <a:rPr lang="en-US" sz="2400" strike="noStrike" spc="-1" dirty="0" err="1">
                <a:solidFill>
                  <a:schemeClr val="dk1"/>
                </a:solidFill>
                <a:latin typeface="General Sans"/>
              </a:rPr>
              <a:t>willen</a:t>
            </a:r>
            <a:r>
              <a:rPr lang="en-US" sz="2400" strike="noStrike" spc="-1" dirty="0">
                <a:solidFill>
                  <a:schemeClr val="dk1"/>
                </a:solidFill>
                <a:latin typeface="General Sans"/>
              </a:rPr>
              <a:t> we u </a:t>
            </a:r>
            <a:r>
              <a:rPr lang="en-US" sz="2400" strike="noStrike" spc="-1" dirty="0" err="1">
                <a:solidFill>
                  <a:schemeClr val="dk1"/>
                </a:solidFill>
                <a:latin typeface="General Sans"/>
              </a:rPr>
              <a:t>helpen</a:t>
            </a:r>
            <a:r>
              <a:rPr lang="en-US" sz="2400" strike="noStrike" spc="-1" dirty="0">
                <a:solidFill>
                  <a:schemeClr val="dk1"/>
                </a:solidFill>
                <a:latin typeface="General Sans"/>
              </a:rPr>
              <a:t> om </a:t>
            </a:r>
            <a:r>
              <a:rPr lang="en-US" sz="2400" strike="noStrike" spc="-1" dirty="0" err="1">
                <a:solidFill>
                  <a:schemeClr val="dk1"/>
                </a:solidFill>
                <a:latin typeface="General Sans"/>
              </a:rPr>
              <a:t>deze</a:t>
            </a:r>
            <a:r>
              <a:rPr lang="en-US" sz="2400" strike="noStrike" spc="-1" dirty="0">
                <a:solidFill>
                  <a:schemeClr val="dk1"/>
                </a:solidFill>
                <a:latin typeface="General Sans"/>
              </a:rPr>
              <a:t> </a:t>
            </a:r>
            <a:r>
              <a:rPr lang="en-US" sz="2400" strike="noStrike" spc="-1" dirty="0" err="1">
                <a:solidFill>
                  <a:schemeClr val="dk1"/>
                </a:solidFill>
                <a:latin typeface="General Sans"/>
              </a:rPr>
              <a:t>gesprekken</a:t>
            </a:r>
            <a:r>
              <a:rPr lang="en-US" sz="2400" strike="noStrike" spc="-1" dirty="0">
                <a:solidFill>
                  <a:schemeClr val="dk1"/>
                </a:solidFill>
                <a:latin typeface="General Sans"/>
              </a:rPr>
              <a:t> om </a:t>
            </a:r>
            <a:r>
              <a:rPr lang="en-US" sz="2400" strike="noStrike" spc="-1" dirty="0" err="1">
                <a:solidFill>
                  <a:schemeClr val="dk1"/>
                </a:solidFill>
                <a:latin typeface="General Sans"/>
              </a:rPr>
              <a:t>te</a:t>
            </a:r>
            <a:r>
              <a:rPr lang="en-US" sz="2400" strike="noStrike" spc="-1" dirty="0">
                <a:solidFill>
                  <a:schemeClr val="dk1"/>
                </a:solidFill>
                <a:latin typeface="General Sans"/>
              </a:rPr>
              <a:t> </a:t>
            </a:r>
            <a:r>
              <a:rPr lang="en-US" sz="2400" strike="noStrike" spc="-1" dirty="0" err="1">
                <a:solidFill>
                  <a:schemeClr val="dk1"/>
                </a:solidFill>
                <a:latin typeface="General Sans"/>
              </a:rPr>
              <a:t>zetten</a:t>
            </a:r>
            <a:r>
              <a:rPr lang="en-US" sz="2400" strike="noStrike" spc="-1" dirty="0">
                <a:solidFill>
                  <a:schemeClr val="dk1"/>
                </a:solidFill>
                <a:latin typeface="General Sans"/>
              </a:rPr>
              <a:t> in </a:t>
            </a:r>
            <a:r>
              <a:rPr lang="en-US" sz="2400" strike="noStrike" spc="-1" dirty="0" err="1">
                <a:solidFill>
                  <a:schemeClr val="dk1"/>
                </a:solidFill>
                <a:latin typeface="General Sans"/>
              </a:rPr>
              <a:t>beslissingen</a:t>
            </a:r>
            <a:r>
              <a:rPr lang="en-US" sz="2400" strike="noStrike" spc="-1" dirty="0">
                <a:solidFill>
                  <a:schemeClr val="dk1"/>
                </a:solidFill>
                <a:latin typeface="General Sans"/>
              </a:rPr>
              <a:t> voor </a:t>
            </a:r>
            <a:r>
              <a:rPr lang="en-US" sz="2400" strike="noStrike" spc="-1" dirty="0" err="1">
                <a:solidFill>
                  <a:schemeClr val="dk1"/>
                </a:solidFill>
                <a:latin typeface="General Sans"/>
              </a:rPr>
              <a:t>uw</a:t>
            </a:r>
            <a:r>
              <a:rPr lang="en-US" sz="2400" strike="noStrike" spc="-1" dirty="0">
                <a:solidFill>
                  <a:schemeClr val="dk1"/>
                </a:solidFill>
                <a:latin typeface="General Sans"/>
              </a:rPr>
              <a:t> </a:t>
            </a:r>
            <a:r>
              <a:rPr lang="en-US" sz="2400" strike="noStrike" spc="-1" dirty="0" err="1">
                <a:solidFill>
                  <a:schemeClr val="dk1"/>
                </a:solidFill>
                <a:latin typeface="General Sans"/>
              </a:rPr>
              <a:t>instelling</a:t>
            </a:r>
            <a:r>
              <a:rPr lang="en-US" sz="2400" strike="noStrike" spc="-1" dirty="0">
                <a:solidFill>
                  <a:schemeClr val="dk1"/>
                </a:solidFill>
                <a:latin typeface="General Sans"/>
              </a:rPr>
              <a:t>!</a:t>
            </a:r>
            <a:endParaRPr lang="en-US" sz="2400" spc="-1" dirty="0">
              <a:solidFill>
                <a:schemeClr val="dk1"/>
              </a:solidFill>
              <a:latin typeface="General Sans"/>
            </a:endParaRPr>
          </a:p>
        </p:txBody>
      </p:sp>
      <p:pic>
        <p:nvPicPr>
          <p:cNvPr id="11" name="Picture 10" descr="A sign post with text on it&#10;&#10;AI-generated content may be incorrect.">
            <a:extLst>
              <a:ext uri="{FF2B5EF4-FFF2-40B4-BE49-F238E27FC236}">
                <a16:creationId xmlns:a16="http://schemas.microsoft.com/office/drawing/2014/main" id="{DC778AED-B717-C64D-D1F1-9B7A61EAE3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1529" y="1690200"/>
            <a:ext cx="4584530" cy="4440262"/>
          </a:xfrm>
          <a:prstGeom prst="rect">
            <a:avLst/>
          </a:prstGeom>
        </p:spPr>
      </p:pic>
    </p:spTree>
    <p:extLst>
      <p:ext uri="{BB962C8B-B14F-4D97-AF65-F5344CB8AC3E}">
        <p14:creationId xmlns:p14="http://schemas.microsoft.com/office/powerpoint/2010/main" val="4222920359"/>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88DBE4E-23FF-A9C8-9F1F-DC2B269BB6EF}"/>
            </a:ext>
          </a:extLst>
        </p:cNvPr>
        <p:cNvGrpSpPr/>
        <p:nvPr/>
      </p:nvGrpSpPr>
      <p:grpSpPr>
        <a:xfrm>
          <a:off x="0" y="0"/>
          <a:ext cx="0" cy="0"/>
          <a:chOff x="0" y="0"/>
          <a:chExt cx="0" cy="0"/>
        </a:xfrm>
      </p:grpSpPr>
      <p:sp>
        <p:nvSpPr>
          <p:cNvPr id="115" name="PlaceHolder 1">
            <a:extLst>
              <a:ext uri="{FF2B5EF4-FFF2-40B4-BE49-F238E27FC236}">
                <a16:creationId xmlns:a16="http://schemas.microsoft.com/office/drawing/2014/main" id="{D3A15233-5F3C-0104-DBEE-825CE8FBC186}"/>
              </a:ext>
            </a:extLst>
          </p:cNvPr>
          <p:cNvSpPr>
            <a:spLocks noGrp="1"/>
          </p:cNvSpPr>
          <p:nvPr>
            <p:ph type="title"/>
          </p:nvPr>
        </p:nvSpPr>
        <p:spPr>
          <a:xfrm>
            <a:off x="838080" y="660240"/>
            <a:ext cx="10515240" cy="1029960"/>
          </a:xfrm>
          <a:prstGeom prst="rect">
            <a:avLst/>
          </a:prstGeom>
          <a:noFill/>
          <a:ln w="0">
            <a:noFill/>
          </a:ln>
        </p:spPr>
        <p:txBody>
          <a:bodyPr lIns="91440" tIns="45720" rIns="91440" bIns="45720" anchor="ctr">
            <a:normAutofit/>
          </a:bodyPr>
          <a:lstStyle/>
          <a:p>
            <a:pPr indent="0" defTabSz="914400">
              <a:lnSpc>
                <a:spcPct val="90000"/>
              </a:lnSpc>
              <a:buNone/>
            </a:pPr>
            <a:r>
              <a:rPr lang="en-GB" sz="3600" b="1" spc="-1" dirty="0">
                <a:solidFill>
                  <a:schemeClr val="dk1"/>
                </a:solidFill>
                <a:latin typeface="General Sans Semibold"/>
              </a:rPr>
              <a:t>Decision Making and Value Weighing Sheet </a:t>
            </a:r>
            <a:endParaRPr lang="en-NL" sz="3600" b="0" strike="noStrike" spc="-1" dirty="0">
              <a:solidFill>
                <a:schemeClr val="dk1"/>
              </a:solidFill>
              <a:latin typeface="Calibri"/>
            </a:endParaRPr>
          </a:p>
        </p:txBody>
      </p:sp>
      <p:sp>
        <p:nvSpPr>
          <p:cNvPr id="6" name="PlaceHolder 2">
            <a:extLst>
              <a:ext uri="{FF2B5EF4-FFF2-40B4-BE49-F238E27FC236}">
                <a16:creationId xmlns:a16="http://schemas.microsoft.com/office/drawing/2014/main" id="{CE11E96E-F200-CC6A-2BBA-44386A24D5F0}"/>
              </a:ext>
            </a:extLst>
          </p:cNvPr>
          <p:cNvSpPr txBox="1">
            <a:spLocks/>
          </p:cNvSpPr>
          <p:nvPr/>
        </p:nvSpPr>
        <p:spPr>
          <a:xfrm>
            <a:off x="551123" y="2094060"/>
            <a:ext cx="5347788" cy="3671119"/>
          </a:xfrm>
          <a:prstGeom prst="rect">
            <a:avLst/>
          </a:prstGeom>
          <a:noFill/>
          <a:ln w="0">
            <a:noFill/>
          </a:ln>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3080" indent="-343080">
              <a:lnSpc>
                <a:spcPct val="100000"/>
              </a:lnSpc>
              <a:spcBef>
                <a:spcPts val="1001"/>
              </a:spcBef>
              <a:buClr>
                <a:srgbClr val="000000"/>
              </a:buClr>
              <a:buFont typeface="Arial"/>
              <a:buChar char="•"/>
            </a:pPr>
            <a:r>
              <a:rPr lang="en-US" sz="1800" b="1" spc="-1" dirty="0" err="1">
                <a:solidFill>
                  <a:schemeClr val="dk1"/>
                </a:solidFill>
                <a:latin typeface="General Sans"/>
              </a:rPr>
              <a:t>Gastheer</a:t>
            </a:r>
            <a:r>
              <a:rPr lang="en-US" sz="1800" b="1" spc="-1" dirty="0">
                <a:solidFill>
                  <a:schemeClr val="dk1"/>
                </a:solidFill>
                <a:latin typeface="General Sans"/>
              </a:rPr>
              <a:t>/</a:t>
            </a:r>
            <a:r>
              <a:rPr lang="en-US" sz="1800" b="1" spc="-1" dirty="0" err="1">
                <a:solidFill>
                  <a:schemeClr val="dk1"/>
                </a:solidFill>
                <a:latin typeface="General Sans"/>
              </a:rPr>
              <a:t>gastvrouw</a:t>
            </a:r>
            <a:endParaRPr lang="en-US" sz="1800" b="1" spc="-1" dirty="0">
              <a:solidFill>
                <a:schemeClr val="dk1"/>
              </a:solidFill>
              <a:latin typeface="General Sans"/>
            </a:endParaRPr>
          </a:p>
          <a:p>
            <a:pPr marL="800280" lvl="1" indent="-343080">
              <a:lnSpc>
                <a:spcPct val="100000"/>
              </a:lnSpc>
              <a:spcBef>
                <a:spcPts val="1001"/>
              </a:spcBef>
              <a:buClr>
                <a:srgbClr val="000000"/>
              </a:buClr>
              <a:buFont typeface="Arial"/>
              <a:buChar char="•"/>
            </a:pPr>
            <a:r>
              <a:rPr lang="en-US" sz="1800" spc="-1" dirty="0">
                <a:solidFill>
                  <a:schemeClr val="dk1"/>
                </a:solidFill>
                <a:latin typeface="General Sans"/>
              </a:rPr>
              <a:t>Deel het </a:t>
            </a:r>
            <a:r>
              <a:rPr lang="en-US" sz="1800" spc="-1" dirty="0" err="1">
                <a:solidFill>
                  <a:schemeClr val="dk1"/>
                </a:solidFill>
                <a:latin typeface="General Sans"/>
              </a:rPr>
              <a:t>Beslissings</a:t>
            </a:r>
            <a:r>
              <a:rPr lang="en-US" sz="1800" spc="-1" dirty="0">
                <a:solidFill>
                  <a:schemeClr val="dk1"/>
                </a:solidFill>
                <a:latin typeface="General Sans"/>
              </a:rPr>
              <a:t>- </a:t>
            </a:r>
            <a:r>
              <a:rPr lang="en-US" sz="1800" spc="-1" dirty="0" err="1">
                <a:solidFill>
                  <a:schemeClr val="dk1"/>
                </a:solidFill>
                <a:latin typeface="General Sans"/>
              </a:rPr>
              <a:t>en</a:t>
            </a:r>
            <a:r>
              <a:rPr lang="en-US" sz="1800" spc="-1" dirty="0">
                <a:solidFill>
                  <a:schemeClr val="dk1"/>
                </a:solidFill>
                <a:latin typeface="General Sans"/>
              </a:rPr>
              <a:t> </a:t>
            </a:r>
            <a:r>
              <a:rPr lang="en-US" sz="1800" spc="-1" dirty="0" err="1">
                <a:solidFill>
                  <a:schemeClr val="dk1"/>
                </a:solidFill>
                <a:latin typeface="General Sans"/>
              </a:rPr>
              <a:t>afwegingsformulier</a:t>
            </a:r>
            <a:r>
              <a:rPr lang="en-US" sz="1800" spc="-1" dirty="0">
                <a:solidFill>
                  <a:schemeClr val="dk1"/>
                </a:solidFill>
                <a:latin typeface="General Sans"/>
              </a:rPr>
              <a:t> </a:t>
            </a:r>
            <a:r>
              <a:rPr lang="en-US" sz="1800" spc="-1" dirty="0" err="1">
                <a:solidFill>
                  <a:schemeClr val="dk1"/>
                </a:solidFill>
                <a:latin typeface="General Sans"/>
              </a:rPr>
              <a:t>uit</a:t>
            </a:r>
            <a:r>
              <a:rPr lang="en-US" sz="1800" spc="-1" dirty="0">
                <a:solidFill>
                  <a:schemeClr val="dk1"/>
                </a:solidFill>
                <a:latin typeface="General Sans"/>
              </a:rPr>
              <a:t> </a:t>
            </a:r>
            <a:r>
              <a:rPr lang="en-US" sz="1800" spc="-1" dirty="0" err="1">
                <a:solidFill>
                  <a:schemeClr val="dk1"/>
                </a:solidFill>
                <a:latin typeface="General Sans"/>
              </a:rPr>
              <a:t>aan</a:t>
            </a:r>
            <a:r>
              <a:rPr lang="en-US" sz="1800" spc="-1" dirty="0">
                <a:solidFill>
                  <a:schemeClr val="dk1"/>
                </a:solidFill>
                <a:latin typeface="General Sans"/>
              </a:rPr>
              <a:t> alle </a:t>
            </a:r>
            <a:r>
              <a:rPr lang="en-US" sz="1800" spc="-1" dirty="0" err="1">
                <a:solidFill>
                  <a:schemeClr val="dk1"/>
                </a:solidFill>
                <a:latin typeface="General Sans"/>
              </a:rPr>
              <a:t>spelers</a:t>
            </a:r>
            <a:r>
              <a:rPr lang="en-US" sz="1800" spc="-1" dirty="0">
                <a:solidFill>
                  <a:schemeClr val="dk1"/>
                </a:solidFill>
                <a:latin typeface="General Sans"/>
              </a:rPr>
              <a:t>. </a:t>
            </a:r>
          </a:p>
          <a:p>
            <a:pPr marL="343080" indent="-343080">
              <a:lnSpc>
                <a:spcPct val="100000"/>
              </a:lnSpc>
              <a:spcBef>
                <a:spcPts val="1001"/>
              </a:spcBef>
              <a:buClr>
                <a:srgbClr val="000000"/>
              </a:buClr>
              <a:buFont typeface="Arial"/>
              <a:buChar char="•"/>
            </a:pPr>
            <a:r>
              <a:rPr lang="en-US" sz="1800" b="1" spc="-1" dirty="0" err="1">
                <a:solidFill>
                  <a:schemeClr val="dk1"/>
                </a:solidFill>
                <a:latin typeface="General Sans"/>
              </a:rPr>
              <a:t>Spelers</a:t>
            </a:r>
            <a:endParaRPr lang="en-US" sz="1800" b="1" spc="-1" dirty="0">
              <a:solidFill>
                <a:schemeClr val="dk1"/>
              </a:solidFill>
              <a:latin typeface="General Sans"/>
            </a:endParaRPr>
          </a:p>
          <a:p>
            <a:pPr marL="800280" lvl="1" indent="-343080">
              <a:lnSpc>
                <a:spcPct val="100000"/>
              </a:lnSpc>
              <a:spcBef>
                <a:spcPts val="1001"/>
              </a:spcBef>
              <a:buClr>
                <a:srgbClr val="000000"/>
              </a:buClr>
              <a:buFont typeface="Arial"/>
              <a:buChar char="•"/>
            </a:pPr>
            <a:r>
              <a:rPr lang="en-US" sz="1800" spc="-1" dirty="0" err="1">
                <a:solidFill>
                  <a:schemeClr val="dk1"/>
                </a:solidFill>
                <a:latin typeface="General Sans"/>
              </a:rPr>
              <a:t>Bekijk</a:t>
            </a:r>
            <a:r>
              <a:rPr lang="en-US" sz="1800" spc="-1" dirty="0">
                <a:solidFill>
                  <a:schemeClr val="dk1"/>
                </a:solidFill>
                <a:latin typeface="General Sans"/>
              </a:rPr>
              <a:t> </a:t>
            </a:r>
            <a:r>
              <a:rPr lang="en-US" sz="1800" spc="-1" dirty="0" err="1">
                <a:solidFill>
                  <a:schemeClr val="dk1"/>
                </a:solidFill>
                <a:latin typeface="General Sans"/>
              </a:rPr>
              <a:t>deel</a:t>
            </a:r>
            <a:r>
              <a:rPr lang="en-US" sz="1800" spc="-1" dirty="0">
                <a:solidFill>
                  <a:schemeClr val="dk1"/>
                </a:solidFill>
                <a:latin typeface="General Sans"/>
              </a:rPr>
              <a:t> 1</a:t>
            </a:r>
          </a:p>
          <a:p>
            <a:pPr marL="800280" lvl="1" indent="-343080">
              <a:lnSpc>
                <a:spcPct val="100000"/>
              </a:lnSpc>
              <a:spcBef>
                <a:spcPts val="1001"/>
              </a:spcBef>
              <a:buClr>
                <a:srgbClr val="000000"/>
              </a:buClr>
              <a:buFont typeface="Arial"/>
              <a:buChar char="•"/>
            </a:pPr>
            <a:r>
              <a:rPr lang="en-US" sz="1800" spc="-1" dirty="0">
                <a:solidFill>
                  <a:schemeClr val="dk1"/>
                </a:solidFill>
                <a:latin typeface="General Sans"/>
              </a:rPr>
              <a:t>Doe </a:t>
            </a:r>
            <a:r>
              <a:rPr lang="en-US" sz="1800" spc="-1" dirty="0" err="1">
                <a:solidFill>
                  <a:schemeClr val="dk1"/>
                </a:solidFill>
                <a:latin typeface="General Sans"/>
              </a:rPr>
              <a:t>dit</a:t>
            </a:r>
            <a:r>
              <a:rPr lang="en-US" sz="1800" spc="-1" dirty="0">
                <a:solidFill>
                  <a:schemeClr val="dk1"/>
                </a:solidFill>
                <a:latin typeface="General Sans"/>
              </a:rPr>
              <a:t> </a:t>
            </a:r>
            <a:r>
              <a:rPr lang="en-US" sz="1800" spc="-1" dirty="0" err="1">
                <a:solidFill>
                  <a:schemeClr val="dk1"/>
                </a:solidFill>
                <a:latin typeface="General Sans"/>
              </a:rPr>
              <a:t>alleen</a:t>
            </a:r>
            <a:r>
              <a:rPr lang="en-US" sz="1800" spc="-1" dirty="0">
                <a:solidFill>
                  <a:schemeClr val="dk1"/>
                </a:solidFill>
                <a:latin typeface="General Sans"/>
              </a:rPr>
              <a:t> of met </a:t>
            </a:r>
            <a:r>
              <a:rPr lang="en-US" sz="1800" spc="-1" dirty="0" err="1">
                <a:solidFill>
                  <a:schemeClr val="dk1"/>
                </a:solidFill>
                <a:latin typeface="General Sans"/>
              </a:rPr>
              <a:t>een</a:t>
            </a:r>
            <a:r>
              <a:rPr lang="en-US" sz="1800" spc="-1" dirty="0">
                <a:solidFill>
                  <a:schemeClr val="dk1"/>
                </a:solidFill>
                <a:latin typeface="General Sans"/>
              </a:rPr>
              <a:t> partner van je </a:t>
            </a:r>
            <a:r>
              <a:rPr lang="en-US" sz="1800" spc="-1" dirty="0" err="1">
                <a:solidFill>
                  <a:schemeClr val="dk1"/>
                </a:solidFill>
                <a:latin typeface="General Sans"/>
              </a:rPr>
              <a:t>tafel</a:t>
            </a:r>
            <a:r>
              <a:rPr lang="en-US" sz="1800" spc="-1" dirty="0">
                <a:solidFill>
                  <a:schemeClr val="dk1"/>
                </a:solidFill>
                <a:latin typeface="General Sans"/>
              </a:rPr>
              <a:t>. </a:t>
            </a:r>
          </a:p>
          <a:p>
            <a:pPr marL="343080" indent="-343080">
              <a:lnSpc>
                <a:spcPct val="100000"/>
              </a:lnSpc>
              <a:spcBef>
                <a:spcPts val="1001"/>
              </a:spcBef>
              <a:buClr>
                <a:srgbClr val="000000"/>
              </a:buClr>
              <a:buFont typeface="Arial"/>
              <a:buChar char="•"/>
            </a:pPr>
            <a:r>
              <a:rPr lang="en-US" sz="1800" b="1" spc="-1" dirty="0">
                <a:solidFill>
                  <a:schemeClr val="dk1"/>
                </a:solidFill>
                <a:latin typeface="General Sans"/>
              </a:rPr>
              <a:t>Tip voor </a:t>
            </a:r>
            <a:r>
              <a:rPr lang="en-US" sz="1800" b="1" spc="-1" dirty="0" err="1">
                <a:solidFill>
                  <a:schemeClr val="dk1"/>
                </a:solidFill>
                <a:latin typeface="General Sans"/>
              </a:rPr>
              <a:t>spelers</a:t>
            </a:r>
            <a:endParaRPr lang="en-US" sz="1800" b="1" spc="-1" dirty="0">
              <a:solidFill>
                <a:schemeClr val="dk1"/>
              </a:solidFill>
              <a:latin typeface="General Sans"/>
            </a:endParaRPr>
          </a:p>
          <a:p>
            <a:pPr marL="800280" lvl="1" indent="-343080">
              <a:lnSpc>
                <a:spcPct val="100000"/>
              </a:lnSpc>
              <a:spcBef>
                <a:spcPts val="1001"/>
              </a:spcBef>
              <a:buClr>
                <a:srgbClr val="000000"/>
              </a:buClr>
              <a:buFont typeface="Arial"/>
              <a:buChar char="•"/>
            </a:pPr>
            <a:r>
              <a:rPr lang="en-US" sz="1800" spc="-1" dirty="0">
                <a:solidFill>
                  <a:schemeClr val="dk1"/>
                </a:solidFill>
                <a:latin typeface="General Sans"/>
              </a:rPr>
              <a:t>Wees </a:t>
            </a:r>
            <a:r>
              <a:rPr lang="en-US" sz="1800" spc="-1" dirty="0" err="1">
                <a:solidFill>
                  <a:schemeClr val="dk1"/>
                </a:solidFill>
                <a:latin typeface="General Sans"/>
              </a:rPr>
              <a:t>specifiek</a:t>
            </a:r>
            <a:r>
              <a:rPr lang="en-US" sz="1800" spc="-1" dirty="0">
                <a:solidFill>
                  <a:schemeClr val="dk1"/>
                </a:solidFill>
                <a:latin typeface="General Sans"/>
              </a:rPr>
              <a:t> </a:t>
            </a:r>
            <a:r>
              <a:rPr lang="en-US" sz="1800" spc="-1" dirty="0" err="1">
                <a:solidFill>
                  <a:schemeClr val="dk1"/>
                </a:solidFill>
                <a:latin typeface="General Sans"/>
              </a:rPr>
              <a:t>bij</a:t>
            </a:r>
            <a:r>
              <a:rPr lang="en-US" sz="1800" spc="-1" dirty="0">
                <a:solidFill>
                  <a:schemeClr val="dk1"/>
                </a:solidFill>
                <a:latin typeface="General Sans"/>
              </a:rPr>
              <a:t> het </a:t>
            </a:r>
            <a:r>
              <a:rPr lang="en-US" sz="1800" spc="-1" dirty="0" err="1">
                <a:solidFill>
                  <a:schemeClr val="dk1"/>
                </a:solidFill>
                <a:latin typeface="General Sans"/>
              </a:rPr>
              <a:t>identificeren</a:t>
            </a:r>
            <a:r>
              <a:rPr lang="en-US" sz="1800" spc="-1" dirty="0">
                <a:solidFill>
                  <a:schemeClr val="dk1"/>
                </a:solidFill>
                <a:latin typeface="General Sans"/>
              </a:rPr>
              <a:t> van de twee </a:t>
            </a:r>
            <a:r>
              <a:rPr lang="en-US" sz="1800" spc="-1" dirty="0" err="1">
                <a:solidFill>
                  <a:schemeClr val="dk1"/>
                </a:solidFill>
                <a:latin typeface="General Sans"/>
              </a:rPr>
              <a:t>waarden</a:t>
            </a:r>
            <a:r>
              <a:rPr lang="en-US" sz="1800" spc="-1" dirty="0">
                <a:solidFill>
                  <a:schemeClr val="dk1"/>
                </a:solidFill>
                <a:latin typeface="General Sans"/>
              </a:rPr>
              <a:t> die met </a:t>
            </a:r>
            <a:r>
              <a:rPr lang="en-US" sz="1800" spc="-1" dirty="0" err="1">
                <a:solidFill>
                  <a:schemeClr val="dk1"/>
                </a:solidFill>
                <a:latin typeface="General Sans"/>
              </a:rPr>
              <a:t>elkaar</a:t>
            </a:r>
            <a:r>
              <a:rPr lang="en-US" sz="1800" spc="-1" dirty="0">
                <a:solidFill>
                  <a:schemeClr val="dk1"/>
                </a:solidFill>
                <a:latin typeface="General Sans"/>
              </a:rPr>
              <a:t> in conflict </a:t>
            </a:r>
            <a:r>
              <a:rPr lang="en-US" sz="1800" spc="-1" dirty="0" err="1">
                <a:solidFill>
                  <a:schemeClr val="dk1"/>
                </a:solidFill>
                <a:latin typeface="General Sans"/>
              </a:rPr>
              <a:t>waren</a:t>
            </a:r>
            <a:r>
              <a:rPr lang="en-US" sz="1800" spc="-1" dirty="0">
                <a:solidFill>
                  <a:schemeClr val="dk1"/>
                </a:solidFill>
                <a:latin typeface="General Sans"/>
              </a:rPr>
              <a:t>, </a:t>
            </a:r>
            <a:r>
              <a:rPr lang="en-US" sz="1800" spc="-1" dirty="0" err="1">
                <a:solidFill>
                  <a:schemeClr val="dk1"/>
                </a:solidFill>
                <a:latin typeface="General Sans"/>
              </a:rPr>
              <a:t>omdat</a:t>
            </a:r>
            <a:r>
              <a:rPr lang="en-US" sz="1800" spc="-1" dirty="0">
                <a:solidFill>
                  <a:schemeClr val="dk1"/>
                </a:solidFill>
                <a:latin typeface="General Sans"/>
              </a:rPr>
              <a:t> </a:t>
            </a:r>
            <a:r>
              <a:rPr lang="en-US" sz="1800" spc="-1" dirty="0" err="1">
                <a:solidFill>
                  <a:schemeClr val="dk1"/>
                </a:solidFill>
                <a:latin typeface="General Sans"/>
              </a:rPr>
              <a:t>dit</a:t>
            </a:r>
            <a:r>
              <a:rPr lang="en-US" sz="1800" spc="-1" dirty="0">
                <a:solidFill>
                  <a:schemeClr val="dk1"/>
                </a:solidFill>
                <a:latin typeface="General Sans"/>
              </a:rPr>
              <a:t> je </a:t>
            </a:r>
            <a:r>
              <a:rPr lang="en-US" sz="1800" spc="-1" dirty="0" err="1">
                <a:solidFill>
                  <a:schemeClr val="dk1"/>
                </a:solidFill>
                <a:latin typeface="General Sans"/>
              </a:rPr>
              <a:t>helpt</a:t>
            </a:r>
            <a:r>
              <a:rPr lang="en-US" sz="1800" spc="-1" dirty="0">
                <a:solidFill>
                  <a:schemeClr val="dk1"/>
                </a:solidFill>
                <a:latin typeface="General Sans"/>
              </a:rPr>
              <a:t> om de </a:t>
            </a:r>
            <a:r>
              <a:rPr lang="en-US" sz="1800" spc="-1" dirty="0" err="1">
                <a:solidFill>
                  <a:schemeClr val="dk1"/>
                </a:solidFill>
                <a:latin typeface="General Sans"/>
              </a:rPr>
              <a:t>afwegingen</a:t>
            </a:r>
            <a:r>
              <a:rPr lang="en-US" sz="1800" spc="-1" dirty="0">
                <a:solidFill>
                  <a:schemeClr val="dk1"/>
                </a:solidFill>
                <a:latin typeface="General Sans"/>
              </a:rPr>
              <a:t> </a:t>
            </a:r>
            <a:r>
              <a:rPr lang="en-US" sz="1800" spc="-1" dirty="0" err="1">
                <a:solidFill>
                  <a:schemeClr val="dk1"/>
                </a:solidFill>
                <a:latin typeface="General Sans"/>
              </a:rPr>
              <a:t>beter</a:t>
            </a:r>
            <a:r>
              <a:rPr lang="en-US" sz="1800" spc="-1" dirty="0">
                <a:solidFill>
                  <a:schemeClr val="dk1"/>
                </a:solidFill>
                <a:latin typeface="General Sans"/>
              </a:rPr>
              <a:t> </a:t>
            </a:r>
            <a:r>
              <a:rPr lang="en-US" sz="1800" spc="-1" dirty="0" err="1">
                <a:solidFill>
                  <a:schemeClr val="dk1"/>
                </a:solidFill>
                <a:latin typeface="General Sans"/>
              </a:rPr>
              <a:t>te</a:t>
            </a:r>
            <a:r>
              <a:rPr lang="en-US" sz="1800" spc="-1" dirty="0">
                <a:solidFill>
                  <a:schemeClr val="dk1"/>
                </a:solidFill>
                <a:latin typeface="General Sans"/>
              </a:rPr>
              <a:t> </a:t>
            </a:r>
            <a:r>
              <a:rPr lang="en-US" sz="1800" spc="-1" dirty="0" err="1">
                <a:solidFill>
                  <a:schemeClr val="dk1"/>
                </a:solidFill>
                <a:latin typeface="General Sans"/>
              </a:rPr>
              <a:t>begrijpen</a:t>
            </a:r>
            <a:r>
              <a:rPr lang="en-US" sz="1800" spc="-1" dirty="0">
                <a:solidFill>
                  <a:schemeClr val="dk1"/>
                </a:solidFill>
                <a:latin typeface="General Sans"/>
              </a:rPr>
              <a:t>.</a:t>
            </a:r>
            <a:endParaRPr lang="en-NL" sz="1800" strike="noStrike" spc="-1" dirty="0">
              <a:solidFill>
                <a:schemeClr val="dk1"/>
              </a:solidFill>
              <a:latin typeface="General Sans"/>
            </a:endParaRPr>
          </a:p>
        </p:txBody>
      </p:sp>
      <p:sp>
        <p:nvSpPr>
          <p:cNvPr id="9" name="TextBox 8">
            <a:extLst>
              <a:ext uri="{FF2B5EF4-FFF2-40B4-BE49-F238E27FC236}">
                <a16:creationId xmlns:a16="http://schemas.microsoft.com/office/drawing/2014/main" id="{F98CE194-3E3E-0DDF-A94B-8C0E3F645F00}"/>
              </a:ext>
            </a:extLst>
          </p:cNvPr>
          <p:cNvSpPr txBox="1"/>
          <p:nvPr/>
        </p:nvSpPr>
        <p:spPr>
          <a:xfrm>
            <a:off x="7485173" y="5065811"/>
            <a:ext cx="2920800" cy="338554"/>
          </a:xfrm>
          <a:prstGeom prst="rect">
            <a:avLst/>
          </a:prstGeom>
          <a:noFill/>
        </p:spPr>
        <p:txBody>
          <a:bodyPr wrap="none" rtlCol="0">
            <a:spAutoFit/>
          </a:bodyPr>
          <a:lstStyle/>
          <a:p>
            <a:pPr algn="ctr"/>
            <a:r>
              <a:rPr lang="en-NL" sz="1600" i="1" dirty="0">
                <a:latin typeface="+mj-lt"/>
              </a:rPr>
              <a:t>Example model of value weighing</a:t>
            </a:r>
          </a:p>
        </p:txBody>
      </p:sp>
      <p:pic>
        <p:nvPicPr>
          <p:cNvPr id="3" name="Picture 2" descr="A black background with text and symbols on it&#10;&#10;AI-generated content may be incorrect.">
            <a:extLst>
              <a:ext uri="{FF2B5EF4-FFF2-40B4-BE49-F238E27FC236}">
                <a16:creationId xmlns:a16="http://schemas.microsoft.com/office/drawing/2014/main" id="{AF95D01B-9D32-EFB8-B581-A613C317D3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7019" y="2094060"/>
            <a:ext cx="4956301" cy="2940178"/>
          </a:xfrm>
          <a:prstGeom prst="roundRect">
            <a:avLst>
              <a:gd name="adj" fmla="val 6427"/>
            </a:avLst>
          </a:prstGeom>
          <a:ln>
            <a:solidFill>
              <a:schemeClr val="tx1"/>
            </a:solidFill>
          </a:ln>
        </p:spPr>
      </p:pic>
    </p:spTree>
    <p:extLst>
      <p:ext uri="{BB962C8B-B14F-4D97-AF65-F5344CB8AC3E}">
        <p14:creationId xmlns:p14="http://schemas.microsoft.com/office/powerpoint/2010/main" val="2513521093"/>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F3B994E-905E-513E-9152-D684E99A644A}"/>
            </a:ext>
          </a:extLst>
        </p:cNvPr>
        <p:cNvGrpSpPr/>
        <p:nvPr/>
      </p:nvGrpSpPr>
      <p:grpSpPr>
        <a:xfrm>
          <a:off x="0" y="0"/>
          <a:ext cx="0" cy="0"/>
          <a:chOff x="0" y="0"/>
          <a:chExt cx="0" cy="0"/>
        </a:xfrm>
      </p:grpSpPr>
      <p:sp>
        <p:nvSpPr>
          <p:cNvPr id="115" name="PlaceHolder 1">
            <a:extLst>
              <a:ext uri="{FF2B5EF4-FFF2-40B4-BE49-F238E27FC236}">
                <a16:creationId xmlns:a16="http://schemas.microsoft.com/office/drawing/2014/main" id="{29BAF559-7E1E-EC6C-EE26-F15773FD07FE}"/>
              </a:ext>
            </a:extLst>
          </p:cNvPr>
          <p:cNvSpPr>
            <a:spLocks noGrp="1"/>
          </p:cNvSpPr>
          <p:nvPr>
            <p:ph type="title"/>
          </p:nvPr>
        </p:nvSpPr>
        <p:spPr>
          <a:xfrm>
            <a:off x="838080" y="660240"/>
            <a:ext cx="10515240" cy="1029960"/>
          </a:xfrm>
          <a:prstGeom prst="rect">
            <a:avLst/>
          </a:prstGeom>
          <a:noFill/>
          <a:ln w="0">
            <a:noFill/>
          </a:ln>
        </p:spPr>
        <p:txBody>
          <a:bodyPr lIns="91440" tIns="45720" rIns="91440" bIns="45720" anchor="ctr">
            <a:normAutofit fontScale="90000"/>
          </a:bodyPr>
          <a:lstStyle/>
          <a:p>
            <a:pPr indent="0" defTabSz="914400">
              <a:lnSpc>
                <a:spcPct val="90000"/>
              </a:lnSpc>
              <a:buNone/>
            </a:pPr>
            <a:r>
              <a:rPr lang="en-GB" sz="3600" b="1" spc="-1" dirty="0">
                <a:solidFill>
                  <a:schemeClr val="dk1"/>
                </a:solidFill>
                <a:latin typeface="General Sans Semibold"/>
              </a:rPr>
              <a:t>Section 2: What Do We Gain? What Do We Lose?</a:t>
            </a:r>
            <a:endParaRPr lang="en-NL" sz="3600" b="0" strike="noStrike" spc="-1" dirty="0">
              <a:solidFill>
                <a:schemeClr val="dk1"/>
              </a:solidFill>
              <a:latin typeface="Calibri"/>
            </a:endParaRPr>
          </a:p>
        </p:txBody>
      </p:sp>
      <p:sp>
        <p:nvSpPr>
          <p:cNvPr id="6" name="PlaceHolder 2">
            <a:extLst>
              <a:ext uri="{FF2B5EF4-FFF2-40B4-BE49-F238E27FC236}">
                <a16:creationId xmlns:a16="http://schemas.microsoft.com/office/drawing/2014/main" id="{98784E8B-AA5D-2236-9DD9-9AA21C2B37DD}"/>
              </a:ext>
            </a:extLst>
          </p:cNvPr>
          <p:cNvSpPr txBox="1">
            <a:spLocks/>
          </p:cNvSpPr>
          <p:nvPr/>
        </p:nvSpPr>
        <p:spPr>
          <a:xfrm>
            <a:off x="551123" y="2094060"/>
            <a:ext cx="5347788" cy="4284438"/>
          </a:xfrm>
          <a:prstGeom prst="rect">
            <a:avLst/>
          </a:prstGeom>
          <a:noFill/>
          <a:ln w="0">
            <a:noFill/>
          </a:ln>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3080" indent="-343080">
              <a:lnSpc>
                <a:spcPct val="100000"/>
              </a:lnSpc>
              <a:spcBef>
                <a:spcPts val="1001"/>
              </a:spcBef>
              <a:buClr>
                <a:srgbClr val="000000"/>
              </a:buClr>
              <a:buFont typeface="Arial"/>
              <a:buChar char="•"/>
            </a:pPr>
            <a:r>
              <a:rPr lang="en-GB" sz="1800" spc="-1" dirty="0" err="1">
                <a:solidFill>
                  <a:schemeClr val="dk1"/>
                </a:solidFill>
                <a:latin typeface="General Sans"/>
              </a:rPr>
              <a:t>Spelers</a:t>
            </a:r>
            <a:endParaRPr lang="en-GB" sz="1800" spc="-1" dirty="0">
              <a:solidFill>
                <a:schemeClr val="dk1"/>
              </a:solidFill>
              <a:latin typeface="General Sans"/>
            </a:endParaRPr>
          </a:p>
          <a:p>
            <a:pPr marL="800280" lvl="1" indent="-343080">
              <a:lnSpc>
                <a:spcPct val="100000"/>
              </a:lnSpc>
              <a:spcBef>
                <a:spcPts val="1001"/>
              </a:spcBef>
              <a:buClr>
                <a:srgbClr val="000000"/>
              </a:buClr>
              <a:buFont typeface="Arial"/>
              <a:buChar char="•"/>
            </a:pPr>
            <a:r>
              <a:rPr lang="en-GB" sz="1800" spc="-1" dirty="0">
                <a:solidFill>
                  <a:schemeClr val="dk1"/>
                </a:solidFill>
                <a:latin typeface="General Sans"/>
              </a:rPr>
              <a:t>Ga </a:t>
            </a:r>
            <a:r>
              <a:rPr lang="en-GB" sz="1800" spc="-1" dirty="0" err="1">
                <a:solidFill>
                  <a:schemeClr val="dk1"/>
                </a:solidFill>
                <a:latin typeface="General Sans"/>
              </a:rPr>
              <a:t>naar</a:t>
            </a:r>
            <a:r>
              <a:rPr lang="en-GB" sz="1800" spc="-1" dirty="0">
                <a:solidFill>
                  <a:schemeClr val="dk1"/>
                </a:solidFill>
                <a:latin typeface="General Sans"/>
              </a:rPr>
              <a:t> </a:t>
            </a:r>
            <a:r>
              <a:rPr lang="en-GB" sz="1800" spc="-1" dirty="0" err="1">
                <a:solidFill>
                  <a:schemeClr val="dk1"/>
                </a:solidFill>
                <a:latin typeface="General Sans"/>
              </a:rPr>
              <a:t>sectie</a:t>
            </a:r>
            <a:r>
              <a:rPr lang="en-GB" sz="1800" spc="-1" dirty="0">
                <a:solidFill>
                  <a:schemeClr val="dk1"/>
                </a:solidFill>
                <a:latin typeface="General Sans"/>
              </a:rPr>
              <a:t> 2</a:t>
            </a:r>
          </a:p>
          <a:p>
            <a:pPr marL="343080" indent="-343080">
              <a:lnSpc>
                <a:spcPct val="100000"/>
              </a:lnSpc>
              <a:spcBef>
                <a:spcPts val="1001"/>
              </a:spcBef>
              <a:buClr>
                <a:srgbClr val="000000"/>
              </a:buClr>
              <a:buFont typeface="Arial"/>
              <a:buChar char="•"/>
            </a:pPr>
            <a:r>
              <a:rPr lang="en-GB" sz="1800" spc="-1" dirty="0">
                <a:solidFill>
                  <a:schemeClr val="dk1"/>
                </a:solidFill>
                <a:latin typeface="General Sans"/>
              </a:rPr>
              <a:t>Elke </a:t>
            </a:r>
            <a:r>
              <a:rPr lang="en-GB" sz="1800" spc="-1" dirty="0" err="1">
                <a:solidFill>
                  <a:schemeClr val="dk1"/>
                </a:solidFill>
                <a:latin typeface="General Sans"/>
              </a:rPr>
              <a:t>beslissing</a:t>
            </a:r>
            <a:r>
              <a:rPr lang="en-GB" sz="1800" spc="-1" dirty="0">
                <a:solidFill>
                  <a:schemeClr val="dk1"/>
                </a:solidFill>
                <a:latin typeface="General Sans"/>
              </a:rPr>
              <a:t> </a:t>
            </a:r>
            <a:r>
              <a:rPr lang="en-GB" sz="1800" spc="-1" dirty="0" err="1">
                <a:solidFill>
                  <a:schemeClr val="dk1"/>
                </a:solidFill>
                <a:latin typeface="General Sans"/>
              </a:rPr>
              <a:t>heeft</a:t>
            </a:r>
            <a:r>
              <a:rPr lang="en-GB" sz="1800" spc="-1" dirty="0">
                <a:solidFill>
                  <a:schemeClr val="dk1"/>
                </a:solidFill>
                <a:latin typeface="General Sans"/>
              </a:rPr>
              <a:t> voor- </a:t>
            </a:r>
            <a:r>
              <a:rPr lang="en-GB" sz="1800" spc="-1" dirty="0" err="1">
                <a:solidFill>
                  <a:schemeClr val="dk1"/>
                </a:solidFill>
                <a:latin typeface="General Sans"/>
              </a:rPr>
              <a:t>en</a:t>
            </a:r>
            <a:r>
              <a:rPr lang="en-GB" sz="1800" spc="-1" dirty="0">
                <a:solidFill>
                  <a:schemeClr val="dk1"/>
                </a:solidFill>
                <a:latin typeface="General Sans"/>
              </a:rPr>
              <a:t> </a:t>
            </a:r>
            <a:r>
              <a:rPr lang="en-GB" sz="1800" spc="-1" dirty="0" err="1">
                <a:solidFill>
                  <a:schemeClr val="dk1"/>
                </a:solidFill>
                <a:latin typeface="General Sans"/>
              </a:rPr>
              <a:t>nadelen</a:t>
            </a:r>
            <a:r>
              <a:rPr lang="en-GB" sz="1800" spc="-1" dirty="0">
                <a:solidFill>
                  <a:schemeClr val="dk1"/>
                </a:solidFill>
                <a:latin typeface="General Sans"/>
              </a:rPr>
              <a:t>.</a:t>
            </a:r>
          </a:p>
          <a:p>
            <a:pPr marL="800280" lvl="1" indent="-343080">
              <a:lnSpc>
                <a:spcPct val="100000"/>
              </a:lnSpc>
              <a:spcBef>
                <a:spcPts val="1001"/>
              </a:spcBef>
              <a:buClr>
                <a:srgbClr val="000000"/>
              </a:buClr>
              <a:buFont typeface="Arial"/>
              <a:buChar char="•"/>
            </a:pPr>
            <a:r>
              <a:rPr lang="en-GB" sz="1800" spc="-1" dirty="0">
                <a:solidFill>
                  <a:schemeClr val="dk1"/>
                </a:solidFill>
                <a:latin typeface="General Sans"/>
              </a:rPr>
              <a:t>Als je voor </a:t>
            </a:r>
            <a:r>
              <a:rPr lang="en-GB" sz="1800" spc="-1" dirty="0" err="1">
                <a:solidFill>
                  <a:schemeClr val="dk1"/>
                </a:solidFill>
                <a:latin typeface="General Sans"/>
              </a:rPr>
              <a:t>één</a:t>
            </a:r>
            <a:r>
              <a:rPr lang="en-GB" sz="1800" spc="-1" dirty="0">
                <a:solidFill>
                  <a:schemeClr val="dk1"/>
                </a:solidFill>
                <a:latin typeface="General Sans"/>
              </a:rPr>
              <a:t> pad </a:t>
            </a:r>
            <a:r>
              <a:rPr lang="en-GB" sz="1800" spc="-1" dirty="0" err="1">
                <a:solidFill>
                  <a:schemeClr val="dk1"/>
                </a:solidFill>
                <a:latin typeface="General Sans"/>
              </a:rPr>
              <a:t>kiest</a:t>
            </a:r>
            <a:r>
              <a:rPr lang="en-GB" sz="1800" spc="-1" dirty="0">
                <a:solidFill>
                  <a:schemeClr val="dk1"/>
                </a:solidFill>
                <a:latin typeface="General Sans"/>
              </a:rPr>
              <a:t>, </a:t>
            </a:r>
            <a:r>
              <a:rPr lang="en-GB" sz="1800" spc="-1" dirty="0" err="1">
                <a:solidFill>
                  <a:schemeClr val="dk1"/>
                </a:solidFill>
                <a:latin typeface="General Sans"/>
              </a:rPr>
              <a:t>betekent</a:t>
            </a:r>
            <a:r>
              <a:rPr lang="en-GB" sz="1800" spc="-1" dirty="0">
                <a:solidFill>
                  <a:schemeClr val="dk1"/>
                </a:solidFill>
                <a:latin typeface="General Sans"/>
              </a:rPr>
              <a:t> </a:t>
            </a:r>
            <a:r>
              <a:rPr lang="en-GB" sz="1800" spc="-1" dirty="0" err="1">
                <a:solidFill>
                  <a:schemeClr val="dk1"/>
                </a:solidFill>
                <a:latin typeface="General Sans"/>
              </a:rPr>
              <a:t>dat</a:t>
            </a:r>
            <a:r>
              <a:rPr lang="en-GB" sz="1800" spc="-1" dirty="0">
                <a:solidFill>
                  <a:schemeClr val="dk1"/>
                </a:solidFill>
                <a:latin typeface="General Sans"/>
              </a:rPr>
              <a:t> </a:t>
            </a:r>
            <a:r>
              <a:rPr lang="en-GB" sz="1800" spc="-1" dirty="0" err="1">
                <a:solidFill>
                  <a:schemeClr val="dk1"/>
                </a:solidFill>
                <a:latin typeface="General Sans"/>
              </a:rPr>
              <a:t>meestal</a:t>
            </a:r>
            <a:r>
              <a:rPr lang="en-GB" sz="1800" spc="-1" dirty="0">
                <a:solidFill>
                  <a:schemeClr val="dk1"/>
                </a:solidFill>
                <a:latin typeface="General Sans"/>
              </a:rPr>
              <a:t> </a:t>
            </a:r>
            <a:r>
              <a:rPr lang="en-GB" sz="1800" spc="-1" dirty="0" err="1">
                <a:solidFill>
                  <a:schemeClr val="dk1"/>
                </a:solidFill>
                <a:latin typeface="General Sans"/>
              </a:rPr>
              <a:t>dat</a:t>
            </a:r>
            <a:r>
              <a:rPr lang="en-GB" sz="1800" spc="-1" dirty="0">
                <a:solidFill>
                  <a:schemeClr val="dk1"/>
                </a:solidFill>
                <a:latin typeface="General Sans"/>
              </a:rPr>
              <a:t> je </a:t>
            </a:r>
            <a:r>
              <a:rPr lang="en-GB" sz="1800" spc="-1" dirty="0" err="1">
                <a:solidFill>
                  <a:schemeClr val="dk1"/>
                </a:solidFill>
                <a:latin typeface="General Sans"/>
              </a:rPr>
              <a:t>iets</a:t>
            </a:r>
            <a:r>
              <a:rPr lang="en-GB" sz="1800" spc="-1" dirty="0">
                <a:solidFill>
                  <a:schemeClr val="dk1"/>
                </a:solidFill>
                <a:latin typeface="General Sans"/>
              </a:rPr>
              <a:t> </a:t>
            </a:r>
            <a:r>
              <a:rPr lang="en-GB" sz="1800" spc="-1" dirty="0" err="1">
                <a:solidFill>
                  <a:schemeClr val="dk1"/>
                </a:solidFill>
                <a:latin typeface="General Sans"/>
              </a:rPr>
              <a:t>anders</a:t>
            </a:r>
            <a:r>
              <a:rPr lang="en-GB" sz="1800" spc="-1" dirty="0">
                <a:solidFill>
                  <a:schemeClr val="dk1"/>
                </a:solidFill>
                <a:latin typeface="General Sans"/>
              </a:rPr>
              <a:t> </a:t>
            </a:r>
            <a:r>
              <a:rPr lang="en-GB" sz="1800" spc="-1" dirty="0" err="1">
                <a:solidFill>
                  <a:schemeClr val="dk1"/>
                </a:solidFill>
                <a:latin typeface="General Sans"/>
              </a:rPr>
              <a:t>moet</a:t>
            </a:r>
            <a:r>
              <a:rPr lang="en-GB" sz="1800" spc="-1" dirty="0">
                <a:solidFill>
                  <a:schemeClr val="dk1"/>
                </a:solidFill>
                <a:latin typeface="General Sans"/>
              </a:rPr>
              <a:t> </a:t>
            </a:r>
            <a:r>
              <a:rPr lang="en-GB" sz="1800" spc="-1" dirty="0" err="1">
                <a:solidFill>
                  <a:schemeClr val="dk1"/>
                </a:solidFill>
                <a:latin typeface="General Sans"/>
              </a:rPr>
              <a:t>opgeven</a:t>
            </a:r>
            <a:r>
              <a:rPr lang="en-GB" sz="1800" spc="-1" dirty="0">
                <a:solidFill>
                  <a:schemeClr val="dk1"/>
                </a:solidFill>
                <a:latin typeface="General Sans"/>
              </a:rPr>
              <a:t>. </a:t>
            </a:r>
            <a:r>
              <a:rPr lang="en-GB" sz="1800" spc="-1" dirty="0" err="1">
                <a:solidFill>
                  <a:schemeClr val="dk1"/>
                </a:solidFill>
                <a:latin typeface="General Sans"/>
              </a:rPr>
              <a:t>Kijk</a:t>
            </a:r>
            <a:r>
              <a:rPr lang="en-GB" sz="1800" spc="-1" dirty="0">
                <a:solidFill>
                  <a:schemeClr val="dk1"/>
                </a:solidFill>
                <a:latin typeface="General Sans"/>
              </a:rPr>
              <a:t> </a:t>
            </a:r>
            <a:r>
              <a:rPr lang="en-GB" sz="1800" spc="-1" dirty="0" err="1">
                <a:solidFill>
                  <a:schemeClr val="dk1"/>
                </a:solidFill>
                <a:latin typeface="General Sans"/>
              </a:rPr>
              <a:t>naar</a:t>
            </a:r>
            <a:r>
              <a:rPr lang="en-GB" sz="1800" spc="-1" dirty="0">
                <a:solidFill>
                  <a:schemeClr val="dk1"/>
                </a:solidFill>
                <a:latin typeface="General Sans"/>
              </a:rPr>
              <a:t> de </a:t>
            </a:r>
            <a:r>
              <a:rPr lang="en-GB" sz="1800" spc="-1" dirty="0" err="1">
                <a:solidFill>
                  <a:schemeClr val="dk1"/>
                </a:solidFill>
                <a:latin typeface="General Sans"/>
              </a:rPr>
              <a:t>waarden</a:t>
            </a:r>
            <a:r>
              <a:rPr lang="en-GB" sz="1800" spc="-1" dirty="0">
                <a:solidFill>
                  <a:schemeClr val="dk1"/>
                </a:solidFill>
                <a:latin typeface="General Sans"/>
              </a:rPr>
              <a:t> die je </a:t>
            </a:r>
            <a:r>
              <a:rPr lang="en-GB" sz="1800" spc="-1" dirty="0" err="1">
                <a:solidFill>
                  <a:schemeClr val="dk1"/>
                </a:solidFill>
                <a:latin typeface="General Sans"/>
              </a:rPr>
              <a:t>hierboven</a:t>
            </a:r>
            <a:r>
              <a:rPr lang="en-GB" sz="1800" spc="-1" dirty="0">
                <a:solidFill>
                  <a:schemeClr val="dk1"/>
                </a:solidFill>
                <a:latin typeface="General Sans"/>
              </a:rPr>
              <a:t> </a:t>
            </a:r>
            <a:r>
              <a:rPr lang="en-GB" sz="1800" spc="-1" dirty="0" err="1">
                <a:solidFill>
                  <a:schemeClr val="dk1"/>
                </a:solidFill>
                <a:latin typeface="General Sans"/>
              </a:rPr>
              <a:t>hebt</a:t>
            </a:r>
            <a:r>
              <a:rPr lang="en-GB" sz="1800" spc="-1" dirty="0">
                <a:solidFill>
                  <a:schemeClr val="dk1"/>
                </a:solidFill>
                <a:latin typeface="General Sans"/>
              </a:rPr>
              <a:t> </a:t>
            </a:r>
            <a:r>
              <a:rPr lang="en-GB" sz="1800" spc="-1" dirty="0" err="1">
                <a:solidFill>
                  <a:schemeClr val="dk1"/>
                </a:solidFill>
                <a:latin typeface="General Sans"/>
              </a:rPr>
              <a:t>opgeschreven</a:t>
            </a:r>
            <a:r>
              <a:rPr lang="en-GB" sz="1800" spc="-1" dirty="0">
                <a:solidFill>
                  <a:schemeClr val="dk1"/>
                </a:solidFill>
                <a:latin typeface="General Sans"/>
              </a:rPr>
              <a:t>.</a:t>
            </a:r>
          </a:p>
          <a:p>
            <a:pPr marL="343080" indent="-343080">
              <a:lnSpc>
                <a:spcPct val="100000"/>
              </a:lnSpc>
              <a:spcBef>
                <a:spcPts val="1001"/>
              </a:spcBef>
              <a:buClr>
                <a:srgbClr val="000000"/>
              </a:buClr>
              <a:buFont typeface="Arial"/>
              <a:buChar char="•"/>
            </a:pPr>
            <a:r>
              <a:rPr lang="en-GB" sz="1800" spc="-1" dirty="0">
                <a:solidFill>
                  <a:schemeClr val="dk1"/>
                </a:solidFill>
                <a:latin typeface="General Sans"/>
              </a:rPr>
              <a:t>Tip</a:t>
            </a:r>
          </a:p>
          <a:p>
            <a:pPr marL="800280" lvl="1" indent="-343080">
              <a:lnSpc>
                <a:spcPct val="100000"/>
              </a:lnSpc>
              <a:spcBef>
                <a:spcPts val="1001"/>
              </a:spcBef>
              <a:buClr>
                <a:srgbClr val="000000"/>
              </a:buClr>
              <a:buFont typeface="Arial"/>
              <a:buChar char="•"/>
            </a:pPr>
            <a:r>
              <a:rPr lang="en-GB" sz="1800" spc="-1" dirty="0">
                <a:solidFill>
                  <a:schemeClr val="dk1"/>
                </a:solidFill>
                <a:latin typeface="General Sans"/>
              </a:rPr>
              <a:t>Denk </a:t>
            </a:r>
            <a:r>
              <a:rPr lang="en-GB" sz="1800" spc="-1" dirty="0" err="1">
                <a:solidFill>
                  <a:schemeClr val="dk1"/>
                </a:solidFill>
                <a:latin typeface="General Sans"/>
              </a:rPr>
              <a:t>na</a:t>
            </a:r>
            <a:r>
              <a:rPr lang="en-GB" sz="1800" spc="-1" dirty="0">
                <a:solidFill>
                  <a:schemeClr val="dk1"/>
                </a:solidFill>
                <a:latin typeface="General Sans"/>
              </a:rPr>
              <a:t> over de </a:t>
            </a:r>
            <a:r>
              <a:rPr lang="en-GB" sz="1800" spc="-1" dirty="0" err="1">
                <a:solidFill>
                  <a:schemeClr val="dk1"/>
                </a:solidFill>
                <a:latin typeface="General Sans"/>
              </a:rPr>
              <a:t>positieve</a:t>
            </a:r>
            <a:r>
              <a:rPr lang="en-GB" sz="1800" spc="-1" dirty="0">
                <a:solidFill>
                  <a:schemeClr val="dk1"/>
                </a:solidFill>
                <a:latin typeface="General Sans"/>
              </a:rPr>
              <a:t> </a:t>
            </a:r>
            <a:r>
              <a:rPr lang="en-GB" sz="1800" spc="-1" dirty="0" err="1">
                <a:solidFill>
                  <a:schemeClr val="dk1"/>
                </a:solidFill>
                <a:latin typeface="General Sans"/>
              </a:rPr>
              <a:t>resultaten</a:t>
            </a:r>
            <a:r>
              <a:rPr lang="en-GB" sz="1800" spc="-1" dirty="0">
                <a:solidFill>
                  <a:schemeClr val="dk1"/>
                </a:solidFill>
                <a:latin typeface="General Sans"/>
              </a:rPr>
              <a:t> </a:t>
            </a:r>
            <a:r>
              <a:rPr lang="en-GB" sz="1800" spc="-1" dirty="0" err="1">
                <a:solidFill>
                  <a:schemeClr val="dk1"/>
                </a:solidFill>
                <a:latin typeface="General Sans"/>
              </a:rPr>
              <a:t>als</a:t>
            </a:r>
            <a:r>
              <a:rPr lang="en-GB" sz="1800" spc="-1" dirty="0">
                <a:solidFill>
                  <a:schemeClr val="dk1"/>
                </a:solidFill>
                <a:latin typeface="General Sans"/>
              </a:rPr>
              <a:t> je </a:t>
            </a:r>
            <a:r>
              <a:rPr lang="en-GB" sz="1800" spc="-1" dirty="0" err="1">
                <a:solidFill>
                  <a:schemeClr val="dk1"/>
                </a:solidFill>
                <a:latin typeface="General Sans"/>
              </a:rPr>
              <a:t>waarde</a:t>
            </a:r>
            <a:r>
              <a:rPr lang="en-GB" sz="1800" spc="-1" dirty="0">
                <a:solidFill>
                  <a:schemeClr val="dk1"/>
                </a:solidFill>
                <a:latin typeface="General Sans"/>
              </a:rPr>
              <a:t> 1 </a:t>
            </a:r>
            <a:r>
              <a:rPr lang="en-GB" sz="1800" spc="-1" dirty="0" err="1">
                <a:solidFill>
                  <a:schemeClr val="dk1"/>
                </a:solidFill>
                <a:latin typeface="General Sans"/>
              </a:rPr>
              <a:t>prioriteit</a:t>
            </a:r>
            <a:r>
              <a:rPr lang="en-GB" sz="1800" spc="-1" dirty="0">
                <a:solidFill>
                  <a:schemeClr val="dk1"/>
                </a:solidFill>
                <a:latin typeface="General Sans"/>
              </a:rPr>
              <a:t> had </a:t>
            </a:r>
            <a:r>
              <a:rPr lang="en-GB" sz="1800" spc="-1" dirty="0" err="1">
                <a:solidFill>
                  <a:schemeClr val="dk1"/>
                </a:solidFill>
                <a:latin typeface="General Sans"/>
              </a:rPr>
              <a:t>gegeven</a:t>
            </a:r>
            <a:r>
              <a:rPr lang="en-GB" sz="1800" spc="-1" dirty="0">
                <a:solidFill>
                  <a:schemeClr val="dk1"/>
                </a:solidFill>
                <a:latin typeface="General Sans"/>
              </a:rPr>
              <a:t>, </a:t>
            </a:r>
            <a:r>
              <a:rPr lang="en-GB" sz="1800" spc="-1" dirty="0" err="1">
                <a:solidFill>
                  <a:schemeClr val="dk1"/>
                </a:solidFill>
                <a:latin typeface="General Sans"/>
              </a:rPr>
              <a:t>en</a:t>
            </a:r>
            <a:r>
              <a:rPr lang="en-GB" sz="1800" spc="-1" dirty="0">
                <a:solidFill>
                  <a:schemeClr val="dk1"/>
                </a:solidFill>
                <a:latin typeface="General Sans"/>
              </a:rPr>
              <a:t> </a:t>
            </a:r>
            <a:r>
              <a:rPr lang="en-GB" sz="1800" spc="-1" dirty="0" err="1">
                <a:solidFill>
                  <a:schemeClr val="dk1"/>
                </a:solidFill>
                <a:latin typeface="General Sans"/>
              </a:rPr>
              <a:t>ook</a:t>
            </a:r>
            <a:r>
              <a:rPr lang="en-GB" sz="1800" spc="-1" dirty="0">
                <a:solidFill>
                  <a:schemeClr val="dk1"/>
                </a:solidFill>
                <a:latin typeface="General Sans"/>
              </a:rPr>
              <a:t> over wat je had </a:t>
            </a:r>
            <a:r>
              <a:rPr lang="en-GB" sz="1800" spc="-1" dirty="0" err="1">
                <a:solidFill>
                  <a:schemeClr val="dk1"/>
                </a:solidFill>
                <a:latin typeface="General Sans"/>
              </a:rPr>
              <a:t>moeten</a:t>
            </a:r>
            <a:r>
              <a:rPr lang="en-GB" sz="1800" spc="-1" dirty="0">
                <a:solidFill>
                  <a:schemeClr val="dk1"/>
                </a:solidFill>
                <a:latin typeface="General Sans"/>
              </a:rPr>
              <a:t> </a:t>
            </a:r>
            <a:r>
              <a:rPr lang="en-GB" sz="1800" spc="-1" dirty="0" err="1">
                <a:solidFill>
                  <a:schemeClr val="dk1"/>
                </a:solidFill>
                <a:latin typeface="General Sans"/>
              </a:rPr>
              <a:t>opofferen</a:t>
            </a:r>
            <a:r>
              <a:rPr lang="en-GB" sz="1800" spc="-1" dirty="0">
                <a:solidFill>
                  <a:schemeClr val="dk1"/>
                </a:solidFill>
                <a:latin typeface="General Sans"/>
              </a:rPr>
              <a:t> of </a:t>
            </a:r>
            <a:r>
              <a:rPr lang="en-GB" sz="1800" spc="-1" dirty="0" err="1">
                <a:solidFill>
                  <a:schemeClr val="dk1"/>
                </a:solidFill>
                <a:latin typeface="General Sans"/>
              </a:rPr>
              <a:t>waar</a:t>
            </a:r>
            <a:r>
              <a:rPr lang="en-GB" sz="1800" spc="-1" dirty="0">
                <a:solidFill>
                  <a:schemeClr val="dk1"/>
                </a:solidFill>
                <a:latin typeface="General Sans"/>
              </a:rPr>
              <a:t> je </a:t>
            </a:r>
            <a:r>
              <a:rPr lang="en-GB" sz="1800" spc="-1" dirty="0" err="1">
                <a:solidFill>
                  <a:schemeClr val="dk1"/>
                </a:solidFill>
                <a:latin typeface="General Sans"/>
              </a:rPr>
              <a:t>compromissen</a:t>
            </a:r>
            <a:r>
              <a:rPr lang="en-GB" sz="1800" spc="-1" dirty="0">
                <a:solidFill>
                  <a:schemeClr val="dk1"/>
                </a:solidFill>
                <a:latin typeface="General Sans"/>
              </a:rPr>
              <a:t> voor had </a:t>
            </a:r>
            <a:r>
              <a:rPr lang="en-GB" sz="1800" spc="-1" dirty="0" err="1">
                <a:solidFill>
                  <a:schemeClr val="dk1"/>
                </a:solidFill>
                <a:latin typeface="General Sans"/>
              </a:rPr>
              <a:t>moeten</a:t>
            </a:r>
            <a:r>
              <a:rPr lang="en-GB" sz="1800" spc="-1" dirty="0">
                <a:solidFill>
                  <a:schemeClr val="dk1"/>
                </a:solidFill>
                <a:latin typeface="General Sans"/>
              </a:rPr>
              <a:t> </a:t>
            </a:r>
            <a:r>
              <a:rPr lang="en-GB" sz="1800" spc="-1" dirty="0" err="1">
                <a:solidFill>
                  <a:schemeClr val="dk1"/>
                </a:solidFill>
                <a:latin typeface="General Sans"/>
              </a:rPr>
              <a:t>sluiten</a:t>
            </a:r>
            <a:r>
              <a:rPr lang="en-GB" sz="1800" spc="-1" dirty="0">
                <a:solidFill>
                  <a:schemeClr val="dk1"/>
                </a:solidFill>
                <a:latin typeface="General Sans"/>
              </a:rPr>
              <a:t>.</a:t>
            </a:r>
            <a:endParaRPr lang="en-NL" sz="1800" strike="noStrike" spc="-1" dirty="0">
              <a:solidFill>
                <a:schemeClr val="dk1"/>
              </a:solidFill>
              <a:latin typeface="General Sans"/>
            </a:endParaRPr>
          </a:p>
        </p:txBody>
      </p:sp>
      <p:pic>
        <p:nvPicPr>
          <p:cNvPr id="10" name="Picture 9" descr="A yellow circle with a star and a person in the center&#10;&#10;AI-generated content may be incorrect.">
            <a:extLst>
              <a:ext uri="{FF2B5EF4-FFF2-40B4-BE49-F238E27FC236}">
                <a16:creationId xmlns:a16="http://schemas.microsoft.com/office/drawing/2014/main" id="{9367F560-C9FC-ADE3-0C60-3FA0ABC50A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3091" y="1955854"/>
            <a:ext cx="4829129" cy="2946291"/>
          </a:xfrm>
          <a:prstGeom prst="roundRect">
            <a:avLst>
              <a:gd name="adj" fmla="val 5279"/>
            </a:avLst>
          </a:prstGeom>
          <a:ln>
            <a:solidFill>
              <a:schemeClr val="tx1"/>
            </a:solidFill>
          </a:ln>
        </p:spPr>
      </p:pic>
    </p:spTree>
    <p:extLst>
      <p:ext uri="{BB962C8B-B14F-4D97-AF65-F5344CB8AC3E}">
        <p14:creationId xmlns:p14="http://schemas.microsoft.com/office/powerpoint/2010/main" val="1178951982"/>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CBA0A-352F-2725-239A-3F19B15EBABB}"/>
            </a:ext>
          </a:extLst>
        </p:cNvPr>
        <p:cNvGrpSpPr/>
        <p:nvPr/>
      </p:nvGrpSpPr>
      <p:grpSpPr>
        <a:xfrm>
          <a:off x="0" y="0"/>
          <a:ext cx="0" cy="0"/>
          <a:chOff x="0" y="0"/>
          <a:chExt cx="0" cy="0"/>
        </a:xfrm>
      </p:grpSpPr>
      <p:sp>
        <p:nvSpPr>
          <p:cNvPr id="35" name="PlaceHolder 1">
            <a:extLst>
              <a:ext uri="{FF2B5EF4-FFF2-40B4-BE49-F238E27FC236}">
                <a16:creationId xmlns:a16="http://schemas.microsoft.com/office/drawing/2014/main" id="{2BDA91AD-1F66-19B8-ABD6-EE901135303D}"/>
              </a:ext>
            </a:extLst>
          </p:cNvPr>
          <p:cNvSpPr>
            <a:spLocks noGrp="1"/>
          </p:cNvSpPr>
          <p:nvPr>
            <p:ph type="title"/>
          </p:nvPr>
        </p:nvSpPr>
        <p:spPr>
          <a:xfrm>
            <a:off x="563526" y="771120"/>
            <a:ext cx="5219874" cy="1294747"/>
          </a:xfrm>
          <a:prstGeom prst="rect">
            <a:avLst/>
          </a:prstGeom>
          <a:noFill/>
          <a:ln w="0">
            <a:noFill/>
          </a:ln>
        </p:spPr>
        <p:txBody>
          <a:bodyPr lIns="91440" tIns="45720" rIns="91440" bIns="45720" anchor="b">
            <a:noAutofit/>
          </a:bodyPr>
          <a:lstStyle/>
          <a:p>
            <a:pPr indent="0" defTabSz="914400">
              <a:lnSpc>
                <a:spcPct val="90000"/>
              </a:lnSpc>
              <a:buNone/>
              <a:tabLst>
                <a:tab pos="0" algn="l"/>
              </a:tabLst>
            </a:pPr>
            <a:r>
              <a:rPr lang="en-GB" sz="4000" b="1" strike="noStrike" spc="-1" dirty="0">
                <a:solidFill>
                  <a:schemeClr val="dk1"/>
                </a:solidFill>
                <a:latin typeface="General Sans Semibold"/>
              </a:rPr>
              <a:t>Wat is </a:t>
            </a:r>
            <a:br>
              <a:rPr lang="en-GB" sz="4000" b="1" strike="noStrike" spc="-1" dirty="0">
                <a:solidFill>
                  <a:schemeClr val="dk1"/>
                </a:solidFill>
                <a:latin typeface="General Sans Semibold"/>
              </a:rPr>
            </a:br>
            <a:r>
              <a:rPr lang="en-GB" sz="4000" b="1" strike="noStrike" spc="-1" dirty="0">
                <a:solidFill>
                  <a:schemeClr val="accent2"/>
                </a:solidFill>
                <a:latin typeface="General Sans Semibold"/>
              </a:rPr>
              <a:t>Responsible XR?</a:t>
            </a:r>
            <a:endParaRPr lang="nl-NL" sz="4000" b="0" strike="noStrike" spc="-1" dirty="0">
              <a:solidFill>
                <a:schemeClr val="accent2"/>
              </a:solidFill>
              <a:latin typeface="Calibri"/>
            </a:endParaRPr>
          </a:p>
        </p:txBody>
      </p:sp>
      <p:sp>
        <p:nvSpPr>
          <p:cNvPr id="37" name="PlaceHolder 2">
            <a:extLst>
              <a:ext uri="{FF2B5EF4-FFF2-40B4-BE49-F238E27FC236}">
                <a16:creationId xmlns:a16="http://schemas.microsoft.com/office/drawing/2014/main" id="{B1A74D35-D15B-8F52-E39D-B979D973F6D2}"/>
              </a:ext>
            </a:extLst>
          </p:cNvPr>
          <p:cNvSpPr>
            <a:spLocks noGrp="1"/>
          </p:cNvSpPr>
          <p:nvPr>
            <p:ph/>
          </p:nvPr>
        </p:nvSpPr>
        <p:spPr>
          <a:xfrm>
            <a:off x="839880" y="2658533"/>
            <a:ext cx="4943520" cy="3152587"/>
          </a:xfrm>
          <a:prstGeom prst="rect">
            <a:avLst/>
          </a:prstGeom>
          <a:noFill/>
          <a:ln w="0">
            <a:noFill/>
          </a:ln>
        </p:spPr>
        <p:txBody>
          <a:bodyPr lIns="91440" tIns="45720" rIns="91440" bIns="45720" anchor="t">
            <a:noAutofit/>
          </a:bodyPr>
          <a:lstStyle/>
          <a:p>
            <a:pPr marL="343080" indent="-343080" defTabSz="914400">
              <a:lnSpc>
                <a:spcPct val="90000"/>
              </a:lnSpc>
              <a:spcBef>
                <a:spcPts val="1001"/>
              </a:spcBef>
              <a:buClr>
                <a:srgbClr val="000000"/>
              </a:buClr>
              <a:buFont typeface="Arial"/>
              <a:buChar char="•"/>
            </a:pPr>
            <a:r>
              <a:rPr lang="nl-NL" sz="1800" b="1" dirty="0" err="1">
                <a:latin typeface="General Sans" panose="020B0604020202020204" charset="0"/>
              </a:rPr>
              <a:t>Responsible</a:t>
            </a:r>
            <a:r>
              <a:rPr lang="nl-NL" sz="1800" b="1" dirty="0">
                <a:latin typeface="General Sans" panose="020B0604020202020204" charset="0"/>
              </a:rPr>
              <a:t> (verantwoordelijk) XR</a:t>
            </a:r>
            <a:r>
              <a:rPr lang="nl-NL" sz="1800" dirty="0">
                <a:latin typeface="General Sans" panose="020B0604020202020204" charset="0"/>
              </a:rPr>
              <a:t> </a:t>
            </a:r>
            <a:br>
              <a:rPr lang="nl-NL" sz="1800" dirty="0">
                <a:latin typeface="General Sans" panose="020B0604020202020204" charset="0"/>
              </a:rPr>
            </a:br>
            <a:r>
              <a:rPr lang="nl-NL" sz="1800" dirty="0">
                <a:latin typeface="General Sans" panose="020B0604020202020204" charset="0"/>
              </a:rPr>
              <a:t>gaat over het gebruiken en ontwikkelen van XR-technologie op een manier die onze publieke waarden respecteert.</a:t>
            </a:r>
          </a:p>
          <a:p>
            <a:pPr marL="343080" indent="-343080" defTabSz="914400">
              <a:lnSpc>
                <a:spcPct val="90000"/>
              </a:lnSpc>
              <a:spcBef>
                <a:spcPts val="1001"/>
              </a:spcBef>
              <a:buClr>
                <a:srgbClr val="000000"/>
              </a:buClr>
              <a:buFont typeface="Arial"/>
              <a:buChar char="•"/>
            </a:pPr>
            <a:r>
              <a:rPr lang="nl-NL" sz="1800" dirty="0">
                <a:latin typeface="General Sans" panose="020B0604020202020204" charset="0"/>
              </a:rPr>
              <a:t>Wij geloven dat </a:t>
            </a:r>
            <a:r>
              <a:rPr lang="nl-NL" sz="1800" i="1" dirty="0">
                <a:latin typeface="General Sans" panose="020B0604020202020204" charset="0"/>
              </a:rPr>
              <a:t>verantwoordelijkheid</a:t>
            </a:r>
            <a:r>
              <a:rPr lang="nl-NL" sz="1800" dirty="0">
                <a:latin typeface="General Sans" panose="020B0604020202020204" charset="0"/>
              </a:rPr>
              <a:t> en </a:t>
            </a:r>
            <a:r>
              <a:rPr lang="nl-NL" sz="1800" i="1" dirty="0">
                <a:latin typeface="General Sans" panose="020B0604020202020204" charset="0"/>
              </a:rPr>
              <a:t>verantwoord handelen </a:t>
            </a:r>
            <a:r>
              <a:rPr lang="nl-NL" sz="1800" dirty="0">
                <a:latin typeface="General Sans" panose="020B0604020202020204" charset="0"/>
              </a:rPr>
              <a:t>mogelijk zijn door dit als een vaardigheid op te bouwen.</a:t>
            </a:r>
          </a:p>
          <a:p>
            <a:pPr marL="343080" indent="-343080" defTabSz="914400">
              <a:lnSpc>
                <a:spcPct val="90000"/>
              </a:lnSpc>
              <a:spcBef>
                <a:spcPts val="1001"/>
              </a:spcBef>
              <a:buClr>
                <a:srgbClr val="000000"/>
              </a:buClr>
              <a:buFont typeface="Arial"/>
              <a:buChar char="•"/>
            </a:pPr>
            <a:r>
              <a:rPr lang="nl-NL" sz="1800" dirty="0">
                <a:latin typeface="General Sans" panose="020B0604020202020204" charset="0"/>
              </a:rPr>
              <a:t>Wij geloven dat technologieën niet neutraal zijn; ze veranderen en beïnvloeden hoe wij ons verhouden tot onze onderwijs- en onderzoekspraktijken.</a:t>
            </a:r>
            <a:endParaRPr lang="nl-NL" sz="1800" b="0" strike="noStrike" spc="-1" dirty="0">
              <a:solidFill>
                <a:srgbClr val="000000"/>
              </a:solidFill>
              <a:latin typeface="General Sans" panose="020B0604020202020204" charset="0"/>
            </a:endParaRPr>
          </a:p>
        </p:txBody>
      </p:sp>
      <p:sp>
        <p:nvSpPr>
          <p:cNvPr id="38" name="TextBox 2">
            <a:extLst>
              <a:ext uri="{FF2B5EF4-FFF2-40B4-BE49-F238E27FC236}">
                <a16:creationId xmlns:a16="http://schemas.microsoft.com/office/drawing/2014/main" id="{4BCD9623-5827-6430-3134-B9715D9A7C2F}"/>
              </a:ext>
            </a:extLst>
          </p:cNvPr>
          <p:cNvSpPr/>
          <p:nvPr/>
        </p:nvSpPr>
        <p:spPr>
          <a:xfrm>
            <a:off x="7774200" y="6093720"/>
            <a:ext cx="228528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NL" sz="1400" b="0" i="1" strike="noStrike" spc="-1">
                <a:solidFill>
                  <a:schemeClr val="dk1"/>
                </a:solidFill>
                <a:latin typeface="Calibri"/>
              </a:rPr>
              <a:t>Early designs</a:t>
            </a:r>
            <a:endParaRPr lang="nl-NL" sz="1400" b="0" strike="noStrike" spc="-1">
              <a:solidFill>
                <a:srgbClr val="000000"/>
              </a:solidFill>
              <a:latin typeface="Calibri"/>
            </a:endParaRPr>
          </a:p>
        </p:txBody>
      </p:sp>
      <p:sp>
        <p:nvSpPr>
          <p:cNvPr id="4" name="PlaceHolder 3">
            <a:extLst>
              <a:ext uri="{FF2B5EF4-FFF2-40B4-BE49-F238E27FC236}">
                <a16:creationId xmlns:a16="http://schemas.microsoft.com/office/drawing/2014/main" id="{A40EB4A5-FCA0-1B9C-638E-F1332A2875AA}"/>
              </a:ext>
            </a:extLst>
          </p:cNvPr>
          <p:cNvSpPr>
            <a:spLocks noGrp="1"/>
          </p:cNvSpPr>
          <p:nvPr>
            <p:ph type="sldNum" idx="2"/>
          </p:nvPr>
        </p:nvSpPr>
        <p:spPr>
          <a:xfrm>
            <a:off x="838080" y="5946840"/>
            <a:ext cx="2742480" cy="300240"/>
          </a:xfrm>
          <a:prstGeom prst="rect">
            <a:avLst/>
          </a:prstGeom>
          <a:noFill/>
          <a:ln w="0">
            <a:noFill/>
          </a:ln>
        </p:spPr>
        <p:txBody>
          <a:bodyPr lIns="91440" tIns="45720" rIns="91440" bIns="45720" anchor="t">
            <a:noAutofit/>
          </a:bodyPr>
          <a:lstStyle>
            <a:defPPr>
              <a:defRPr lang="nl-NL"/>
            </a:defPPr>
            <a:lvl1pPr marL="0" indent="0" algn="l" defTabSz="914400" rtl="0" eaLnBrk="1" latinLnBrk="0" hangingPunct="1">
              <a:lnSpc>
                <a:spcPct val="100000"/>
              </a:lnSpc>
              <a:buNone/>
              <a:tabLst>
                <a:tab pos="0" algn="l"/>
              </a:tabLst>
              <a:defRPr lang="en-NL" sz="1400" b="0" strike="noStrike" kern="1200" spc="-1">
                <a:solidFill>
                  <a:schemeClr val="dk1"/>
                </a:solidFill>
                <a:latin typeface="General Sans"/>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69B840-5624-4ED4-A87F-9F386F69F581}" type="slidenum">
              <a:rPr lang="en-NL" smtClean="0"/>
              <a:pPr/>
              <a:t>4</a:t>
            </a:fld>
            <a:endParaRPr/>
          </a:p>
        </p:txBody>
      </p:sp>
      <p:pic>
        <p:nvPicPr>
          <p:cNvPr id="3" name="Picture 2">
            <a:extLst>
              <a:ext uri="{FF2B5EF4-FFF2-40B4-BE49-F238E27FC236}">
                <a16:creationId xmlns:a16="http://schemas.microsoft.com/office/drawing/2014/main" id="{1EBF9EA1-A955-7027-E257-6F81F9C78AF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096000" y="1833148"/>
            <a:ext cx="5695004" cy="3191704"/>
          </a:xfrm>
          <a:prstGeom prst="roundRect">
            <a:avLst/>
          </a:prstGeom>
        </p:spPr>
      </p:pic>
    </p:spTree>
    <p:extLst>
      <p:ext uri="{BB962C8B-B14F-4D97-AF65-F5344CB8AC3E}">
        <p14:creationId xmlns:p14="http://schemas.microsoft.com/office/powerpoint/2010/main" val="518405521"/>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71CC251-3DE7-5023-F453-934E66F40738}"/>
            </a:ext>
          </a:extLst>
        </p:cNvPr>
        <p:cNvGrpSpPr/>
        <p:nvPr/>
      </p:nvGrpSpPr>
      <p:grpSpPr>
        <a:xfrm>
          <a:off x="0" y="0"/>
          <a:ext cx="0" cy="0"/>
          <a:chOff x="0" y="0"/>
          <a:chExt cx="0" cy="0"/>
        </a:xfrm>
      </p:grpSpPr>
      <p:sp>
        <p:nvSpPr>
          <p:cNvPr id="115" name="PlaceHolder 1">
            <a:extLst>
              <a:ext uri="{FF2B5EF4-FFF2-40B4-BE49-F238E27FC236}">
                <a16:creationId xmlns:a16="http://schemas.microsoft.com/office/drawing/2014/main" id="{D69C84B8-292B-3884-44D6-D79642C2BB16}"/>
              </a:ext>
            </a:extLst>
          </p:cNvPr>
          <p:cNvSpPr>
            <a:spLocks noGrp="1"/>
          </p:cNvSpPr>
          <p:nvPr>
            <p:ph type="title"/>
          </p:nvPr>
        </p:nvSpPr>
        <p:spPr>
          <a:xfrm>
            <a:off x="838080" y="660240"/>
            <a:ext cx="10515240" cy="1029960"/>
          </a:xfrm>
          <a:prstGeom prst="rect">
            <a:avLst/>
          </a:prstGeom>
          <a:noFill/>
          <a:ln w="0">
            <a:noFill/>
          </a:ln>
        </p:spPr>
        <p:txBody>
          <a:bodyPr lIns="91440" tIns="45720" rIns="91440" bIns="45720" anchor="ctr">
            <a:normAutofit fontScale="90000"/>
          </a:bodyPr>
          <a:lstStyle/>
          <a:p>
            <a:pPr indent="0" defTabSz="914400">
              <a:lnSpc>
                <a:spcPct val="90000"/>
              </a:lnSpc>
              <a:buNone/>
            </a:pPr>
            <a:r>
              <a:rPr lang="en-GB" sz="3600" b="1" spc="-1" dirty="0">
                <a:solidFill>
                  <a:schemeClr val="dk1"/>
                </a:solidFill>
                <a:latin typeface="General Sans Semibold"/>
              </a:rPr>
              <a:t>Section 3: What’s the Next Decision That Matters? </a:t>
            </a:r>
            <a:endParaRPr lang="en-NL" sz="3600" b="0" strike="noStrike" spc="-1" dirty="0">
              <a:solidFill>
                <a:schemeClr val="dk1"/>
              </a:solidFill>
              <a:latin typeface="Calibri"/>
            </a:endParaRPr>
          </a:p>
        </p:txBody>
      </p:sp>
      <p:sp>
        <p:nvSpPr>
          <p:cNvPr id="6" name="PlaceHolder 2">
            <a:extLst>
              <a:ext uri="{FF2B5EF4-FFF2-40B4-BE49-F238E27FC236}">
                <a16:creationId xmlns:a16="http://schemas.microsoft.com/office/drawing/2014/main" id="{A8D7730E-70F9-FF56-887E-D2FBB517902F}"/>
              </a:ext>
            </a:extLst>
          </p:cNvPr>
          <p:cNvSpPr txBox="1">
            <a:spLocks/>
          </p:cNvSpPr>
          <p:nvPr/>
        </p:nvSpPr>
        <p:spPr>
          <a:xfrm>
            <a:off x="551123" y="2094060"/>
            <a:ext cx="5347788" cy="4763940"/>
          </a:xfrm>
          <a:prstGeom prst="rect">
            <a:avLst/>
          </a:prstGeom>
          <a:noFill/>
          <a:ln w="0">
            <a:noFill/>
          </a:ln>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3080" indent="-343080">
              <a:lnSpc>
                <a:spcPct val="100000"/>
              </a:lnSpc>
              <a:spcBef>
                <a:spcPts val="1001"/>
              </a:spcBef>
              <a:buClr>
                <a:srgbClr val="000000"/>
              </a:buClr>
              <a:buFont typeface="Arial"/>
              <a:buChar char="•"/>
            </a:pPr>
            <a:r>
              <a:rPr lang="en-GB" sz="1800" spc="-1" dirty="0">
                <a:solidFill>
                  <a:schemeClr val="dk1"/>
                </a:solidFill>
                <a:latin typeface="General Sans"/>
              </a:rPr>
              <a:t>In </a:t>
            </a:r>
            <a:r>
              <a:rPr lang="en-GB" sz="1800" spc="-1" dirty="0" err="1">
                <a:solidFill>
                  <a:schemeClr val="dk1"/>
                </a:solidFill>
                <a:latin typeface="General Sans"/>
              </a:rPr>
              <a:t>uw</a:t>
            </a:r>
            <a:r>
              <a:rPr lang="en-GB" sz="1800" spc="-1" dirty="0">
                <a:solidFill>
                  <a:schemeClr val="dk1"/>
                </a:solidFill>
                <a:latin typeface="General Sans"/>
              </a:rPr>
              <a:t> </a:t>
            </a:r>
            <a:r>
              <a:rPr lang="en-GB" sz="1800" spc="-1" dirty="0" err="1">
                <a:solidFill>
                  <a:schemeClr val="dk1"/>
                </a:solidFill>
                <a:latin typeface="General Sans"/>
              </a:rPr>
              <a:t>werk</a:t>
            </a:r>
            <a:r>
              <a:rPr lang="en-GB" sz="1800" spc="-1" dirty="0">
                <a:solidFill>
                  <a:schemeClr val="dk1"/>
                </a:solidFill>
                <a:latin typeface="General Sans"/>
              </a:rPr>
              <a:t> </a:t>
            </a:r>
            <a:r>
              <a:rPr lang="en-GB" sz="1800" spc="-1" dirty="0" err="1">
                <a:solidFill>
                  <a:schemeClr val="dk1"/>
                </a:solidFill>
                <a:latin typeface="General Sans"/>
              </a:rPr>
              <a:t>houden</a:t>
            </a:r>
            <a:r>
              <a:rPr lang="en-GB" sz="1800" spc="-1" dirty="0">
                <a:solidFill>
                  <a:schemeClr val="dk1"/>
                </a:solidFill>
                <a:latin typeface="General Sans"/>
              </a:rPr>
              <a:t> de </a:t>
            </a:r>
            <a:r>
              <a:rPr lang="en-GB" sz="1800" spc="-1" dirty="0" err="1">
                <a:solidFill>
                  <a:schemeClr val="dk1"/>
                </a:solidFill>
                <a:latin typeface="General Sans"/>
              </a:rPr>
              <a:t>echte</a:t>
            </a:r>
            <a:r>
              <a:rPr lang="en-GB" sz="1800" spc="-1" dirty="0">
                <a:solidFill>
                  <a:schemeClr val="dk1"/>
                </a:solidFill>
                <a:latin typeface="General Sans"/>
              </a:rPr>
              <a:t> </a:t>
            </a:r>
            <a:r>
              <a:rPr lang="en-GB" sz="1800" spc="-1" dirty="0" err="1">
                <a:solidFill>
                  <a:schemeClr val="dk1"/>
                </a:solidFill>
                <a:latin typeface="General Sans"/>
              </a:rPr>
              <a:t>vragen</a:t>
            </a:r>
            <a:r>
              <a:rPr lang="en-GB" sz="1800" spc="-1" dirty="0">
                <a:solidFill>
                  <a:schemeClr val="dk1"/>
                </a:solidFill>
                <a:latin typeface="General Sans"/>
              </a:rPr>
              <a:t> </a:t>
            </a:r>
            <a:r>
              <a:rPr lang="en-GB" sz="1800" spc="-1" dirty="0" err="1">
                <a:solidFill>
                  <a:schemeClr val="dk1"/>
                </a:solidFill>
                <a:latin typeface="General Sans"/>
              </a:rPr>
              <a:t>niet</a:t>
            </a:r>
            <a:r>
              <a:rPr lang="en-GB" sz="1800" spc="-1" dirty="0">
                <a:solidFill>
                  <a:schemeClr val="dk1"/>
                </a:solidFill>
                <a:latin typeface="General Sans"/>
              </a:rPr>
              <a:t> op </a:t>
            </a:r>
            <a:r>
              <a:rPr lang="en-GB" sz="1800" spc="-1" dirty="0" err="1">
                <a:solidFill>
                  <a:schemeClr val="dk1"/>
                </a:solidFill>
                <a:latin typeface="General Sans"/>
              </a:rPr>
              <a:t>wanneer</a:t>
            </a:r>
            <a:r>
              <a:rPr lang="en-GB" sz="1800" spc="-1" dirty="0">
                <a:solidFill>
                  <a:schemeClr val="dk1"/>
                </a:solidFill>
                <a:latin typeface="General Sans"/>
              </a:rPr>
              <a:t> </a:t>
            </a:r>
            <a:r>
              <a:rPr lang="en-GB" sz="1800" spc="-1" dirty="0" err="1">
                <a:solidFill>
                  <a:schemeClr val="dk1"/>
                </a:solidFill>
                <a:latin typeface="General Sans"/>
              </a:rPr>
              <a:t>dit</a:t>
            </a:r>
            <a:r>
              <a:rPr lang="en-GB" sz="1800" spc="-1" dirty="0">
                <a:solidFill>
                  <a:schemeClr val="dk1"/>
                </a:solidFill>
                <a:latin typeface="General Sans"/>
              </a:rPr>
              <a:t> </a:t>
            </a:r>
            <a:r>
              <a:rPr lang="en-GB" sz="1800" spc="-1" dirty="0" err="1">
                <a:solidFill>
                  <a:schemeClr val="dk1"/>
                </a:solidFill>
                <a:latin typeface="General Sans"/>
              </a:rPr>
              <a:t>spel</a:t>
            </a:r>
            <a:r>
              <a:rPr lang="en-GB" sz="1800" spc="-1" dirty="0">
                <a:solidFill>
                  <a:schemeClr val="dk1"/>
                </a:solidFill>
                <a:latin typeface="General Sans"/>
              </a:rPr>
              <a:t> </a:t>
            </a:r>
            <a:r>
              <a:rPr lang="en-GB" sz="1800" spc="-1" dirty="0" err="1">
                <a:solidFill>
                  <a:schemeClr val="dk1"/>
                </a:solidFill>
                <a:latin typeface="General Sans"/>
              </a:rPr>
              <a:t>eindigt</a:t>
            </a:r>
            <a:r>
              <a:rPr lang="en-GB" sz="1800" spc="-1" dirty="0">
                <a:solidFill>
                  <a:schemeClr val="dk1"/>
                </a:solidFill>
                <a:latin typeface="General Sans"/>
              </a:rPr>
              <a:t>. </a:t>
            </a:r>
          </a:p>
          <a:p>
            <a:pPr marL="343080" indent="-343080">
              <a:lnSpc>
                <a:spcPct val="100000"/>
              </a:lnSpc>
              <a:spcBef>
                <a:spcPts val="1001"/>
              </a:spcBef>
              <a:buClr>
                <a:srgbClr val="000000"/>
              </a:buClr>
              <a:buFont typeface="Arial"/>
              <a:buChar char="•"/>
            </a:pPr>
            <a:r>
              <a:rPr lang="en-GB" sz="1800" spc="-1" dirty="0" err="1">
                <a:solidFill>
                  <a:schemeClr val="dk1"/>
                </a:solidFill>
                <a:latin typeface="General Sans"/>
              </a:rPr>
              <a:t>Uw</a:t>
            </a:r>
            <a:r>
              <a:rPr lang="en-GB" sz="1800" spc="-1" dirty="0">
                <a:solidFill>
                  <a:schemeClr val="dk1"/>
                </a:solidFill>
                <a:latin typeface="General Sans"/>
              </a:rPr>
              <a:t> </a:t>
            </a:r>
            <a:r>
              <a:rPr lang="en-GB" sz="1800" spc="-1" dirty="0" err="1">
                <a:solidFill>
                  <a:schemeClr val="dk1"/>
                </a:solidFill>
                <a:latin typeface="General Sans"/>
              </a:rPr>
              <a:t>instelling</a:t>
            </a:r>
            <a:r>
              <a:rPr lang="en-GB" sz="1800" spc="-1" dirty="0">
                <a:solidFill>
                  <a:schemeClr val="dk1"/>
                </a:solidFill>
                <a:latin typeface="General Sans"/>
              </a:rPr>
              <a:t> </a:t>
            </a:r>
            <a:r>
              <a:rPr lang="en-GB" sz="1800" spc="-1" dirty="0" err="1">
                <a:solidFill>
                  <a:schemeClr val="dk1"/>
                </a:solidFill>
                <a:latin typeface="General Sans"/>
              </a:rPr>
              <a:t>zal</a:t>
            </a:r>
            <a:r>
              <a:rPr lang="en-GB" sz="1800" spc="-1" dirty="0">
                <a:solidFill>
                  <a:schemeClr val="dk1"/>
                </a:solidFill>
                <a:latin typeface="General Sans"/>
              </a:rPr>
              <a:t> voor </a:t>
            </a:r>
            <a:r>
              <a:rPr lang="en-GB" sz="1800" spc="-1" dirty="0" err="1">
                <a:solidFill>
                  <a:schemeClr val="dk1"/>
                </a:solidFill>
                <a:latin typeface="General Sans"/>
              </a:rPr>
              <a:t>nieuwe</a:t>
            </a:r>
            <a:r>
              <a:rPr lang="en-GB" sz="1800" spc="-1" dirty="0">
                <a:solidFill>
                  <a:schemeClr val="dk1"/>
                </a:solidFill>
                <a:latin typeface="General Sans"/>
              </a:rPr>
              <a:t> </a:t>
            </a:r>
            <a:r>
              <a:rPr lang="en-GB" sz="1800" spc="-1" dirty="0" err="1">
                <a:solidFill>
                  <a:schemeClr val="dk1"/>
                </a:solidFill>
                <a:latin typeface="General Sans"/>
              </a:rPr>
              <a:t>keuzes</a:t>
            </a:r>
            <a:r>
              <a:rPr lang="en-GB" sz="1800" spc="-1" dirty="0">
                <a:solidFill>
                  <a:schemeClr val="dk1"/>
                </a:solidFill>
                <a:latin typeface="General Sans"/>
              </a:rPr>
              <a:t> </a:t>
            </a:r>
            <a:r>
              <a:rPr lang="en-GB" sz="1800" spc="-1" dirty="0" err="1">
                <a:solidFill>
                  <a:schemeClr val="dk1"/>
                </a:solidFill>
                <a:latin typeface="General Sans"/>
              </a:rPr>
              <a:t>komen</a:t>
            </a:r>
            <a:r>
              <a:rPr lang="en-GB" sz="1800" spc="-1" dirty="0">
                <a:solidFill>
                  <a:schemeClr val="dk1"/>
                </a:solidFill>
                <a:latin typeface="General Sans"/>
              </a:rPr>
              <a:t> </a:t>
            </a:r>
            <a:r>
              <a:rPr lang="en-GB" sz="1800" spc="-1" dirty="0" err="1">
                <a:solidFill>
                  <a:schemeClr val="dk1"/>
                </a:solidFill>
                <a:latin typeface="General Sans"/>
              </a:rPr>
              <a:t>te</a:t>
            </a:r>
            <a:r>
              <a:rPr lang="en-GB" sz="1800" spc="-1" dirty="0">
                <a:solidFill>
                  <a:schemeClr val="dk1"/>
                </a:solidFill>
                <a:latin typeface="General Sans"/>
              </a:rPr>
              <a:t> </a:t>
            </a:r>
            <a:r>
              <a:rPr lang="en-GB" sz="1800" spc="-1" dirty="0" err="1">
                <a:solidFill>
                  <a:schemeClr val="dk1"/>
                </a:solidFill>
                <a:latin typeface="General Sans"/>
              </a:rPr>
              <a:t>staan</a:t>
            </a:r>
            <a:r>
              <a:rPr lang="en-GB" sz="1800" spc="-1" dirty="0">
                <a:solidFill>
                  <a:schemeClr val="dk1"/>
                </a:solidFill>
                <a:latin typeface="General Sans"/>
              </a:rPr>
              <a:t> met </a:t>
            </a:r>
            <a:r>
              <a:rPr lang="en-GB" sz="1800" spc="-1" dirty="0" err="1">
                <a:solidFill>
                  <a:schemeClr val="dk1"/>
                </a:solidFill>
                <a:latin typeface="General Sans"/>
              </a:rPr>
              <a:t>betrekking</a:t>
            </a:r>
            <a:r>
              <a:rPr lang="en-GB" sz="1800" spc="-1" dirty="0">
                <a:solidFill>
                  <a:schemeClr val="dk1"/>
                </a:solidFill>
                <a:latin typeface="General Sans"/>
              </a:rPr>
              <a:t> tot XR in het onderwijs.</a:t>
            </a:r>
          </a:p>
          <a:p>
            <a:pPr marL="343080" indent="-343080">
              <a:lnSpc>
                <a:spcPct val="100000"/>
              </a:lnSpc>
              <a:spcBef>
                <a:spcPts val="1001"/>
              </a:spcBef>
              <a:buClr>
                <a:srgbClr val="000000"/>
              </a:buClr>
              <a:buFont typeface="Arial"/>
              <a:buChar char="•"/>
            </a:pPr>
            <a:r>
              <a:rPr lang="en-GB" sz="1800" spc="-1" dirty="0">
                <a:solidFill>
                  <a:schemeClr val="dk1"/>
                </a:solidFill>
                <a:latin typeface="General Sans"/>
              </a:rPr>
              <a:t>Tip: </a:t>
            </a:r>
          </a:p>
          <a:p>
            <a:pPr marL="800280" lvl="1" indent="-343080">
              <a:lnSpc>
                <a:spcPct val="100000"/>
              </a:lnSpc>
              <a:spcBef>
                <a:spcPts val="1001"/>
              </a:spcBef>
              <a:buClr>
                <a:srgbClr val="000000"/>
              </a:buClr>
              <a:buFont typeface="Arial"/>
              <a:buChar char="•"/>
            </a:pPr>
            <a:r>
              <a:rPr lang="en-GB" sz="1600" spc="-1" dirty="0" err="1">
                <a:solidFill>
                  <a:schemeClr val="dk1"/>
                </a:solidFill>
                <a:latin typeface="General Sans"/>
              </a:rPr>
              <a:t>Bedenk</a:t>
            </a:r>
            <a:r>
              <a:rPr lang="en-GB" sz="1600" spc="-1" dirty="0">
                <a:solidFill>
                  <a:schemeClr val="dk1"/>
                </a:solidFill>
                <a:latin typeface="General Sans"/>
              </a:rPr>
              <a:t> </a:t>
            </a:r>
            <a:r>
              <a:rPr lang="en-GB" sz="1600" spc="-1" dirty="0" err="1">
                <a:solidFill>
                  <a:schemeClr val="dk1"/>
                </a:solidFill>
                <a:latin typeface="General Sans"/>
              </a:rPr>
              <a:t>welke</a:t>
            </a:r>
            <a:r>
              <a:rPr lang="en-GB" sz="1600" spc="-1" dirty="0">
                <a:solidFill>
                  <a:schemeClr val="dk1"/>
                </a:solidFill>
                <a:latin typeface="General Sans"/>
              </a:rPr>
              <a:t> </a:t>
            </a:r>
            <a:r>
              <a:rPr lang="en-GB" sz="1600" spc="-1" dirty="0" err="1">
                <a:solidFill>
                  <a:schemeClr val="dk1"/>
                </a:solidFill>
                <a:latin typeface="General Sans"/>
              </a:rPr>
              <a:t>belanghebbenden</a:t>
            </a:r>
            <a:r>
              <a:rPr lang="en-GB" sz="1600" spc="-1" dirty="0">
                <a:solidFill>
                  <a:schemeClr val="dk1"/>
                </a:solidFill>
                <a:latin typeface="General Sans"/>
              </a:rPr>
              <a:t> (</a:t>
            </a:r>
            <a:r>
              <a:rPr lang="en-GB" sz="1600" spc="-1" dirty="0" err="1">
                <a:solidFill>
                  <a:schemeClr val="dk1"/>
                </a:solidFill>
                <a:latin typeface="General Sans"/>
              </a:rPr>
              <a:t>bijv</a:t>
            </a:r>
            <a:r>
              <a:rPr lang="en-GB" sz="1600" spc="-1" dirty="0">
                <a:solidFill>
                  <a:schemeClr val="dk1"/>
                </a:solidFill>
                <a:latin typeface="General Sans"/>
              </a:rPr>
              <a:t>. </a:t>
            </a:r>
            <a:r>
              <a:rPr lang="en-GB" sz="1600" spc="-1" dirty="0" err="1">
                <a:solidFill>
                  <a:schemeClr val="dk1"/>
                </a:solidFill>
                <a:latin typeface="General Sans"/>
              </a:rPr>
              <a:t>docenten</a:t>
            </a:r>
            <a:r>
              <a:rPr lang="en-GB" sz="1600" spc="-1" dirty="0">
                <a:solidFill>
                  <a:schemeClr val="dk1"/>
                </a:solidFill>
                <a:latin typeface="General Sans"/>
              </a:rPr>
              <a:t>, </a:t>
            </a:r>
            <a:r>
              <a:rPr lang="en-GB" sz="1600" spc="-1" dirty="0" err="1">
                <a:solidFill>
                  <a:schemeClr val="dk1"/>
                </a:solidFill>
                <a:latin typeface="General Sans"/>
              </a:rPr>
              <a:t>studenten</a:t>
            </a:r>
            <a:r>
              <a:rPr lang="en-GB" sz="1600" spc="-1" dirty="0">
                <a:solidFill>
                  <a:schemeClr val="dk1"/>
                </a:solidFill>
                <a:latin typeface="General Sans"/>
              </a:rPr>
              <a:t>, IT, </a:t>
            </a:r>
            <a:r>
              <a:rPr lang="en-GB" sz="1600" spc="-1" dirty="0" err="1">
                <a:solidFill>
                  <a:schemeClr val="dk1"/>
                </a:solidFill>
                <a:latin typeface="General Sans"/>
              </a:rPr>
              <a:t>administratie</a:t>
            </a:r>
            <a:r>
              <a:rPr lang="en-GB" sz="1600" spc="-1" dirty="0">
                <a:solidFill>
                  <a:schemeClr val="dk1"/>
                </a:solidFill>
                <a:latin typeface="General Sans"/>
              </a:rPr>
              <a:t>) </a:t>
            </a:r>
            <a:r>
              <a:rPr lang="en-GB" sz="1600" spc="-1" dirty="0" err="1">
                <a:solidFill>
                  <a:schemeClr val="dk1"/>
                </a:solidFill>
                <a:latin typeface="General Sans"/>
              </a:rPr>
              <a:t>bij</a:t>
            </a:r>
            <a:r>
              <a:rPr lang="en-GB" sz="1600" spc="-1" dirty="0">
                <a:solidFill>
                  <a:schemeClr val="dk1"/>
                </a:solidFill>
                <a:latin typeface="General Sans"/>
              </a:rPr>
              <a:t> </a:t>
            </a:r>
            <a:r>
              <a:rPr lang="en-GB" sz="1600" spc="-1" dirty="0" err="1">
                <a:solidFill>
                  <a:schemeClr val="dk1"/>
                </a:solidFill>
                <a:latin typeface="General Sans"/>
              </a:rPr>
              <a:t>deze</a:t>
            </a:r>
            <a:r>
              <a:rPr lang="en-GB" sz="1600" spc="-1" dirty="0">
                <a:solidFill>
                  <a:schemeClr val="dk1"/>
                </a:solidFill>
                <a:latin typeface="General Sans"/>
              </a:rPr>
              <a:t> </a:t>
            </a:r>
            <a:r>
              <a:rPr lang="en-GB" sz="1600" spc="-1" dirty="0" err="1">
                <a:solidFill>
                  <a:schemeClr val="dk1"/>
                </a:solidFill>
                <a:latin typeface="General Sans"/>
              </a:rPr>
              <a:t>beslissing</a:t>
            </a:r>
            <a:r>
              <a:rPr lang="en-GB" sz="1600" spc="-1" dirty="0">
                <a:solidFill>
                  <a:schemeClr val="dk1"/>
                </a:solidFill>
                <a:latin typeface="General Sans"/>
              </a:rPr>
              <a:t> </a:t>
            </a:r>
            <a:r>
              <a:rPr lang="en-GB" sz="1600" spc="-1" dirty="0" err="1">
                <a:solidFill>
                  <a:schemeClr val="dk1"/>
                </a:solidFill>
                <a:latin typeface="General Sans"/>
              </a:rPr>
              <a:t>betrokken</a:t>
            </a:r>
            <a:r>
              <a:rPr lang="en-GB" sz="1600" spc="-1" dirty="0">
                <a:solidFill>
                  <a:schemeClr val="dk1"/>
                </a:solidFill>
                <a:latin typeface="General Sans"/>
              </a:rPr>
              <a:t> </a:t>
            </a:r>
            <a:r>
              <a:rPr lang="en-GB" sz="1600" spc="-1" dirty="0" err="1">
                <a:solidFill>
                  <a:schemeClr val="dk1"/>
                </a:solidFill>
                <a:latin typeface="General Sans"/>
              </a:rPr>
              <a:t>moeten</a:t>
            </a:r>
            <a:r>
              <a:rPr lang="en-GB" sz="1600" spc="-1" dirty="0">
                <a:solidFill>
                  <a:schemeClr val="dk1"/>
                </a:solidFill>
                <a:latin typeface="General Sans"/>
              </a:rPr>
              <a:t> </a:t>
            </a:r>
            <a:r>
              <a:rPr lang="en-GB" sz="1600" spc="-1" dirty="0" err="1">
                <a:solidFill>
                  <a:schemeClr val="dk1"/>
                </a:solidFill>
                <a:latin typeface="General Sans"/>
              </a:rPr>
              <a:t>worden</a:t>
            </a:r>
            <a:r>
              <a:rPr lang="en-GB" sz="1600" spc="-1" dirty="0">
                <a:solidFill>
                  <a:schemeClr val="dk1"/>
                </a:solidFill>
                <a:latin typeface="General Sans"/>
              </a:rPr>
              <a:t> </a:t>
            </a:r>
            <a:r>
              <a:rPr lang="en-GB" sz="1600" spc="-1" dirty="0" err="1">
                <a:solidFill>
                  <a:schemeClr val="dk1"/>
                </a:solidFill>
                <a:latin typeface="General Sans"/>
              </a:rPr>
              <a:t>en</a:t>
            </a:r>
            <a:r>
              <a:rPr lang="en-GB" sz="1600" spc="-1" dirty="0">
                <a:solidFill>
                  <a:schemeClr val="dk1"/>
                </a:solidFill>
                <a:latin typeface="General Sans"/>
              </a:rPr>
              <a:t> </a:t>
            </a:r>
            <a:r>
              <a:rPr lang="en-GB" sz="1600" spc="-1" dirty="0" err="1">
                <a:solidFill>
                  <a:schemeClr val="dk1"/>
                </a:solidFill>
                <a:latin typeface="General Sans"/>
              </a:rPr>
              <a:t>waarom</a:t>
            </a:r>
            <a:r>
              <a:rPr lang="en-GB" sz="1600" spc="-1" dirty="0">
                <a:solidFill>
                  <a:schemeClr val="dk1"/>
                </a:solidFill>
                <a:latin typeface="General Sans"/>
              </a:rPr>
              <a:t> </a:t>
            </a:r>
            <a:r>
              <a:rPr lang="en-GB" sz="1600" spc="-1" dirty="0" err="1">
                <a:solidFill>
                  <a:schemeClr val="dk1"/>
                </a:solidFill>
                <a:latin typeface="General Sans"/>
              </a:rPr>
              <a:t>hun</a:t>
            </a:r>
            <a:r>
              <a:rPr lang="en-GB" sz="1600" spc="-1" dirty="0">
                <a:solidFill>
                  <a:schemeClr val="dk1"/>
                </a:solidFill>
                <a:latin typeface="General Sans"/>
              </a:rPr>
              <a:t> </a:t>
            </a:r>
            <a:r>
              <a:rPr lang="en-GB" sz="1600" spc="-1" dirty="0" err="1">
                <a:solidFill>
                  <a:schemeClr val="dk1"/>
                </a:solidFill>
                <a:latin typeface="General Sans"/>
              </a:rPr>
              <a:t>perspectieven</a:t>
            </a:r>
            <a:r>
              <a:rPr lang="en-GB" sz="1600" spc="-1" dirty="0">
                <a:solidFill>
                  <a:schemeClr val="dk1"/>
                </a:solidFill>
                <a:latin typeface="General Sans"/>
              </a:rPr>
              <a:t> </a:t>
            </a:r>
            <a:r>
              <a:rPr lang="en-GB" sz="1600" spc="-1" dirty="0" err="1">
                <a:solidFill>
                  <a:schemeClr val="dk1"/>
                </a:solidFill>
                <a:latin typeface="General Sans"/>
              </a:rPr>
              <a:t>belangrijk</a:t>
            </a:r>
            <a:r>
              <a:rPr lang="en-GB" sz="1600" spc="-1" dirty="0">
                <a:solidFill>
                  <a:schemeClr val="dk1"/>
                </a:solidFill>
                <a:latin typeface="General Sans"/>
              </a:rPr>
              <a:t> </a:t>
            </a:r>
            <a:r>
              <a:rPr lang="en-GB" sz="1600" spc="-1" dirty="0" err="1">
                <a:solidFill>
                  <a:schemeClr val="dk1"/>
                </a:solidFill>
                <a:latin typeface="General Sans"/>
              </a:rPr>
              <a:t>zijn</a:t>
            </a:r>
            <a:r>
              <a:rPr lang="en-GB" sz="1600" spc="-1" dirty="0">
                <a:solidFill>
                  <a:schemeClr val="dk1"/>
                </a:solidFill>
                <a:latin typeface="General Sans"/>
              </a:rPr>
              <a:t>.</a:t>
            </a:r>
          </a:p>
          <a:p>
            <a:pPr marL="800280" lvl="1" indent="-343080">
              <a:lnSpc>
                <a:spcPct val="100000"/>
              </a:lnSpc>
              <a:spcBef>
                <a:spcPts val="1001"/>
              </a:spcBef>
              <a:buClr>
                <a:srgbClr val="000000"/>
              </a:buClr>
              <a:buFont typeface="Arial"/>
              <a:buChar char="•"/>
            </a:pPr>
            <a:r>
              <a:rPr lang="en-GB" sz="1600" spc="-1" dirty="0">
                <a:solidFill>
                  <a:schemeClr val="dk1"/>
                </a:solidFill>
                <a:latin typeface="General Sans"/>
              </a:rPr>
              <a:t>Brainstorm over </a:t>
            </a:r>
            <a:r>
              <a:rPr lang="en-GB" sz="1600" spc="-1" dirty="0" err="1">
                <a:solidFill>
                  <a:schemeClr val="dk1"/>
                </a:solidFill>
                <a:latin typeface="General Sans"/>
              </a:rPr>
              <a:t>een</a:t>
            </a:r>
            <a:r>
              <a:rPr lang="en-GB" sz="1600" spc="-1" dirty="0">
                <a:solidFill>
                  <a:schemeClr val="dk1"/>
                </a:solidFill>
                <a:latin typeface="General Sans"/>
              </a:rPr>
              <a:t> </a:t>
            </a:r>
            <a:r>
              <a:rPr lang="en-GB" sz="1600" spc="-1" dirty="0" err="1">
                <a:solidFill>
                  <a:schemeClr val="dk1"/>
                </a:solidFill>
                <a:latin typeface="General Sans"/>
              </a:rPr>
              <a:t>actie</a:t>
            </a:r>
            <a:r>
              <a:rPr lang="en-GB" sz="1600" spc="-1" dirty="0">
                <a:solidFill>
                  <a:schemeClr val="dk1"/>
                </a:solidFill>
                <a:latin typeface="General Sans"/>
              </a:rPr>
              <a:t> die u </a:t>
            </a:r>
            <a:r>
              <a:rPr lang="en-GB" sz="1600" spc="-1" dirty="0" err="1">
                <a:solidFill>
                  <a:schemeClr val="dk1"/>
                </a:solidFill>
                <a:latin typeface="General Sans"/>
              </a:rPr>
              <a:t>kunt</a:t>
            </a:r>
            <a:r>
              <a:rPr lang="en-GB" sz="1600" spc="-1" dirty="0">
                <a:solidFill>
                  <a:schemeClr val="dk1"/>
                </a:solidFill>
                <a:latin typeface="General Sans"/>
              </a:rPr>
              <a:t> </a:t>
            </a:r>
            <a:r>
              <a:rPr lang="en-GB" sz="1600" spc="-1" dirty="0" err="1">
                <a:solidFill>
                  <a:schemeClr val="dk1"/>
                </a:solidFill>
                <a:latin typeface="General Sans"/>
              </a:rPr>
              <a:t>ondernemen</a:t>
            </a:r>
            <a:r>
              <a:rPr lang="en-GB" sz="1600" spc="-1" dirty="0">
                <a:solidFill>
                  <a:schemeClr val="dk1"/>
                </a:solidFill>
                <a:latin typeface="General Sans"/>
              </a:rPr>
              <a:t> om </a:t>
            </a:r>
            <a:r>
              <a:rPr lang="en-GB" sz="1600" spc="-1" dirty="0" err="1">
                <a:solidFill>
                  <a:schemeClr val="dk1"/>
                </a:solidFill>
                <a:latin typeface="General Sans"/>
              </a:rPr>
              <a:t>ervoor</a:t>
            </a:r>
            <a:r>
              <a:rPr lang="en-GB" sz="1600" spc="-1" dirty="0">
                <a:solidFill>
                  <a:schemeClr val="dk1"/>
                </a:solidFill>
                <a:latin typeface="General Sans"/>
              </a:rPr>
              <a:t> </a:t>
            </a:r>
            <a:r>
              <a:rPr lang="en-GB" sz="1600" spc="-1" dirty="0" err="1">
                <a:solidFill>
                  <a:schemeClr val="dk1"/>
                </a:solidFill>
                <a:latin typeface="General Sans"/>
              </a:rPr>
              <a:t>te</a:t>
            </a:r>
            <a:r>
              <a:rPr lang="en-GB" sz="1600" spc="-1" dirty="0">
                <a:solidFill>
                  <a:schemeClr val="dk1"/>
                </a:solidFill>
                <a:latin typeface="General Sans"/>
              </a:rPr>
              <a:t> </a:t>
            </a:r>
            <a:r>
              <a:rPr lang="en-GB" sz="1600" spc="-1" dirty="0" err="1">
                <a:solidFill>
                  <a:schemeClr val="dk1"/>
                </a:solidFill>
                <a:latin typeface="General Sans"/>
              </a:rPr>
              <a:t>zorgen</a:t>
            </a:r>
            <a:r>
              <a:rPr lang="en-GB" sz="1600" spc="-1" dirty="0">
                <a:solidFill>
                  <a:schemeClr val="dk1"/>
                </a:solidFill>
                <a:latin typeface="General Sans"/>
              </a:rPr>
              <a:t> </a:t>
            </a:r>
            <a:r>
              <a:rPr lang="en-GB" sz="1600" spc="-1" dirty="0" err="1">
                <a:solidFill>
                  <a:schemeClr val="dk1"/>
                </a:solidFill>
                <a:latin typeface="General Sans"/>
              </a:rPr>
              <a:t>dat</a:t>
            </a:r>
            <a:r>
              <a:rPr lang="en-GB" sz="1600" spc="-1" dirty="0">
                <a:solidFill>
                  <a:schemeClr val="dk1"/>
                </a:solidFill>
                <a:latin typeface="General Sans"/>
              </a:rPr>
              <a:t> het </a:t>
            </a:r>
            <a:r>
              <a:rPr lang="en-GB" sz="1600" spc="-1" dirty="0" err="1">
                <a:solidFill>
                  <a:schemeClr val="dk1"/>
                </a:solidFill>
                <a:latin typeface="General Sans"/>
              </a:rPr>
              <a:t>besluitvormingsproces</a:t>
            </a:r>
            <a:r>
              <a:rPr lang="en-GB" sz="1600" spc="-1" dirty="0">
                <a:solidFill>
                  <a:schemeClr val="dk1"/>
                </a:solidFill>
                <a:latin typeface="General Sans"/>
              </a:rPr>
              <a:t> </a:t>
            </a:r>
            <a:r>
              <a:rPr lang="en-GB" sz="1600" spc="-1" dirty="0" err="1">
                <a:solidFill>
                  <a:schemeClr val="dk1"/>
                </a:solidFill>
                <a:latin typeface="General Sans"/>
              </a:rPr>
              <a:t>doordacht</a:t>
            </a:r>
            <a:r>
              <a:rPr lang="en-GB" sz="1600" spc="-1" dirty="0">
                <a:solidFill>
                  <a:schemeClr val="dk1"/>
                </a:solidFill>
                <a:latin typeface="General Sans"/>
              </a:rPr>
              <a:t> </a:t>
            </a:r>
            <a:r>
              <a:rPr lang="en-GB" sz="1600" spc="-1" dirty="0" err="1">
                <a:solidFill>
                  <a:schemeClr val="dk1"/>
                </a:solidFill>
                <a:latin typeface="General Sans"/>
              </a:rPr>
              <a:t>en</a:t>
            </a:r>
            <a:r>
              <a:rPr lang="en-GB" sz="1600" spc="-1" dirty="0">
                <a:solidFill>
                  <a:schemeClr val="dk1"/>
                </a:solidFill>
                <a:latin typeface="General Sans"/>
              </a:rPr>
              <a:t> </a:t>
            </a:r>
            <a:r>
              <a:rPr lang="en-GB" sz="1600" spc="-1" dirty="0" err="1">
                <a:solidFill>
                  <a:schemeClr val="dk1"/>
                </a:solidFill>
                <a:latin typeface="General Sans"/>
              </a:rPr>
              <a:t>inclusief</a:t>
            </a:r>
            <a:r>
              <a:rPr lang="en-GB" sz="1600" spc="-1" dirty="0">
                <a:solidFill>
                  <a:schemeClr val="dk1"/>
                </a:solidFill>
                <a:latin typeface="General Sans"/>
              </a:rPr>
              <a:t> is </a:t>
            </a:r>
            <a:r>
              <a:rPr lang="en-GB" sz="1600" spc="-1" dirty="0" err="1">
                <a:solidFill>
                  <a:schemeClr val="dk1"/>
                </a:solidFill>
                <a:latin typeface="General Sans"/>
              </a:rPr>
              <a:t>en</a:t>
            </a:r>
            <a:r>
              <a:rPr lang="en-GB" sz="1600" spc="-1" dirty="0">
                <a:solidFill>
                  <a:schemeClr val="dk1"/>
                </a:solidFill>
                <a:latin typeface="General Sans"/>
              </a:rPr>
              <a:t> </a:t>
            </a:r>
            <a:r>
              <a:rPr lang="en-GB" sz="1600" spc="-1" dirty="0" err="1">
                <a:solidFill>
                  <a:schemeClr val="dk1"/>
                </a:solidFill>
                <a:latin typeface="General Sans"/>
              </a:rPr>
              <a:t>aansluit</a:t>
            </a:r>
            <a:r>
              <a:rPr lang="en-GB" sz="1600" spc="-1" dirty="0">
                <a:solidFill>
                  <a:schemeClr val="dk1"/>
                </a:solidFill>
                <a:latin typeface="General Sans"/>
              </a:rPr>
              <a:t> </a:t>
            </a:r>
            <a:r>
              <a:rPr lang="en-GB" sz="1600" spc="-1" dirty="0" err="1">
                <a:solidFill>
                  <a:schemeClr val="dk1"/>
                </a:solidFill>
                <a:latin typeface="General Sans"/>
              </a:rPr>
              <a:t>bij</a:t>
            </a:r>
            <a:r>
              <a:rPr lang="en-GB" sz="1600" spc="-1" dirty="0">
                <a:solidFill>
                  <a:schemeClr val="dk1"/>
                </a:solidFill>
                <a:latin typeface="General Sans"/>
              </a:rPr>
              <a:t> de </a:t>
            </a:r>
            <a:r>
              <a:rPr lang="en-GB" sz="1600" spc="-1" dirty="0" err="1">
                <a:solidFill>
                  <a:schemeClr val="dk1"/>
                </a:solidFill>
                <a:latin typeface="General Sans"/>
              </a:rPr>
              <a:t>waarden</a:t>
            </a:r>
            <a:r>
              <a:rPr lang="en-GB" sz="1600" spc="-1" dirty="0">
                <a:solidFill>
                  <a:schemeClr val="dk1"/>
                </a:solidFill>
                <a:latin typeface="General Sans"/>
              </a:rPr>
              <a:t> </a:t>
            </a:r>
            <a:r>
              <a:rPr lang="en-GB" sz="1600" spc="-1" dirty="0" err="1">
                <a:solidFill>
                  <a:schemeClr val="dk1"/>
                </a:solidFill>
                <a:latin typeface="General Sans"/>
              </a:rPr>
              <a:t>en</a:t>
            </a:r>
            <a:r>
              <a:rPr lang="en-GB" sz="1600" spc="-1" dirty="0">
                <a:solidFill>
                  <a:schemeClr val="dk1"/>
                </a:solidFill>
                <a:latin typeface="General Sans"/>
              </a:rPr>
              <a:t> </a:t>
            </a:r>
            <a:r>
              <a:rPr lang="en-GB" sz="1600" spc="-1" dirty="0" err="1">
                <a:solidFill>
                  <a:schemeClr val="dk1"/>
                </a:solidFill>
                <a:latin typeface="General Sans"/>
              </a:rPr>
              <a:t>prioriteiten</a:t>
            </a:r>
            <a:r>
              <a:rPr lang="en-GB" sz="1600" spc="-1" dirty="0">
                <a:solidFill>
                  <a:schemeClr val="dk1"/>
                </a:solidFill>
                <a:latin typeface="General Sans"/>
              </a:rPr>
              <a:t> van </a:t>
            </a:r>
            <a:r>
              <a:rPr lang="en-GB" sz="1600" spc="-1" dirty="0" err="1">
                <a:solidFill>
                  <a:schemeClr val="dk1"/>
                </a:solidFill>
                <a:latin typeface="General Sans"/>
              </a:rPr>
              <a:t>uw</a:t>
            </a:r>
            <a:r>
              <a:rPr lang="en-GB" sz="1600" spc="-1" dirty="0">
                <a:solidFill>
                  <a:schemeClr val="dk1"/>
                </a:solidFill>
                <a:latin typeface="General Sans"/>
              </a:rPr>
              <a:t> </a:t>
            </a:r>
            <a:r>
              <a:rPr lang="en-GB" sz="1600" spc="-1" dirty="0" err="1">
                <a:solidFill>
                  <a:schemeClr val="dk1"/>
                </a:solidFill>
                <a:latin typeface="General Sans"/>
              </a:rPr>
              <a:t>instelling</a:t>
            </a:r>
            <a:r>
              <a:rPr lang="en-GB" sz="1600" spc="-1" dirty="0">
                <a:solidFill>
                  <a:schemeClr val="dk1"/>
                </a:solidFill>
                <a:latin typeface="General Sans"/>
              </a:rPr>
              <a:t>.</a:t>
            </a:r>
          </a:p>
        </p:txBody>
      </p:sp>
      <p:pic>
        <p:nvPicPr>
          <p:cNvPr id="4" name="Picture 3" descr="A shovel and a long rope&#10;&#10;AI-generated content may be incorrect.">
            <a:extLst>
              <a:ext uri="{FF2B5EF4-FFF2-40B4-BE49-F238E27FC236}">
                <a16:creationId xmlns:a16="http://schemas.microsoft.com/office/drawing/2014/main" id="{A59C3394-1B6A-EC26-1537-068C1F0A32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3091" y="2395143"/>
            <a:ext cx="5379013" cy="3483589"/>
          </a:xfrm>
          <a:prstGeom prst="rect">
            <a:avLst/>
          </a:prstGeom>
        </p:spPr>
      </p:pic>
    </p:spTree>
    <p:extLst>
      <p:ext uri="{BB962C8B-B14F-4D97-AF65-F5344CB8AC3E}">
        <p14:creationId xmlns:p14="http://schemas.microsoft.com/office/powerpoint/2010/main" val="722475209"/>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Picture Placeholder 3"/>
          <p:cNvSpPr/>
          <p:nvPr/>
        </p:nvSpPr>
        <p:spPr>
          <a:xfrm>
            <a:off x="839880" y="712440"/>
            <a:ext cx="5018040" cy="5330160"/>
          </a:xfrm>
          <a:prstGeom prst="roundRect">
            <a:avLst>
              <a:gd name="adj" fmla="val 5791"/>
            </a:avLst>
          </a:prstGeom>
          <a:blipFill rotWithShape="0">
            <a:blip r:embed="rId3">
              <a:extLst>
                <a:ext uri="{96DAC541-7B7A-43D3-8B79-37D633B846F1}">
                  <asvg:svgBlip xmlns:asvg="http://schemas.microsoft.com/office/drawing/2016/SVG/main" r:embed="rId4"/>
                </a:ext>
              </a:extLst>
            </a:blip>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strike="noStrike" spc="-1">
              <a:solidFill>
                <a:srgbClr val="000000"/>
              </a:solidFill>
              <a:latin typeface="Calibri"/>
            </a:endParaRPr>
          </a:p>
        </p:txBody>
      </p:sp>
      <p:sp>
        <p:nvSpPr>
          <p:cNvPr id="84" name="PlaceHolder 3"/>
          <p:cNvSpPr>
            <a:spLocks noGrp="1"/>
          </p:cNvSpPr>
          <p:nvPr>
            <p:ph type="sldNum" idx="11"/>
          </p:nvPr>
        </p:nvSpPr>
        <p:spPr>
          <a:xfrm>
            <a:off x="0" y="5946840"/>
            <a:ext cx="2742840" cy="301320"/>
          </a:xfrm>
          <a:prstGeom prst="rect">
            <a:avLst/>
          </a:prstGeom>
          <a:noFill/>
          <a:ln w="0">
            <a:noFill/>
          </a:ln>
        </p:spPr>
        <p:txBody>
          <a:bodyPr lIns="91440" tIns="45720" rIns="91440" bIns="45720" anchor="t">
            <a:noAutofit/>
          </a:bodyPr>
          <a:lstStyle>
            <a:lvl1pPr indent="0" defTabSz="914400">
              <a:lnSpc>
                <a:spcPct val="100000"/>
              </a:lnSpc>
              <a:buNone/>
              <a:defRPr lang="en-NL" sz="1400" b="0" strike="noStrike" spc="-1">
                <a:solidFill>
                  <a:schemeClr val="dk1"/>
                </a:solidFill>
                <a:latin typeface="General Sans"/>
              </a:defRPr>
            </a:lvl1pPr>
          </a:lstStyle>
          <a:p>
            <a:pPr indent="0" defTabSz="914400">
              <a:lnSpc>
                <a:spcPct val="100000"/>
              </a:lnSpc>
              <a:buNone/>
            </a:pPr>
            <a:fld id="{8EB762FA-022D-49AE-A80D-B9DA7DF74B8C}" type="slidenum">
              <a:rPr lang="en-NL" sz="1400" b="0" strike="noStrike" spc="-1">
                <a:solidFill>
                  <a:schemeClr val="dk1"/>
                </a:solidFill>
                <a:latin typeface="General Sans"/>
              </a:rPr>
              <a:t>41</a:t>
            </a:fld>
            <a:endParaRPr lang="en-US" sz="1400" b="0" strike="noStrike" spc="-1">
              <a:solidFill>
                <a:srgbClr val="000000"/>
              </a:solidFill>
              <a:latin typeface="Calibri"/>
            </a:endParaRPr>
          </a:p>
        </p:txBody>
      </p:sp>
      <p:sp>
        <p:nvSpPr>
          <p:cNvPr id="2" name="PlaceHolder 1">
            <a:extLst>
              <a:ext uri="{FF2B5EF4-FFF2-40B4-BE49-F238E27FC236}">
                <a16:creationId xmlns:a16="http://schemas.microsoft.com/office/drawing/2014/main" id="{E8036F9B-7463-EE7F-BA74-56C9BA0065C8}"/>
              </a:ext>
            </a:extLst>
          </p:cNvPr>
          <p:cNvSpPr txBox="1">
            <a:spLocks/>
          </p:cNvSpPr>
          <p:nvPr/>
        </p:nvSpPr>
        <p:spPr>
          <a:xfrm>
            <a:off x="551124" y="503534"/>
            <a:ext cx="3793996" cy="1364032"/>
          </a:xfrm>
          <a:prstGeom prst="rect">
            <a:avLst/>
          </a:prstGeom>
          <a:noFill/>
          <a:ln w="0">
            <a:noFill/>
          </a:ln>
        </p:spPr>
        <p:txBody>
          <a:bodyPr lIns="91440" tIns="45720" rIns="91440" bIns="4572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L" sz="3600" b="1" strike="noStrike" spc="-1" dirty="0">
                <a:solidFill>
                  <a:schemeClr val="dk1"/>
                </a:solidFill>
                <a:latin typeface="General Sans Semibold"/>
              </a:rPr>
              <a:t>Plenary</a:t>
            </a:r>
            <a:endParaRPr lang="en-NL" sz="3600" spc="-1" dirty="0">
              <a:solidFill>
                <a:schemeClr val="accent2">
                  <a:lumMod val="75000"/>
                </a:schemeClr>
              </a:solidFill>
              <a:latin typeface="Calibri"/>
            </a:endParaRPr>
          </a:p>
        </p:txBody>
      </p:sp>
      <p:sp>
        <p:nvSpPr>
          <p:cNvPr id="3" name="PlaceHolder 2">
            <a:extLst>
              <a:ext uri="{FF2B5EF4-FFF2-40B4-BE49-F238E27FC236}">
                <a16:creationId xmlns:a16="http://schemas.microsoft.com/office/drawing/2014/main" id="{312DB964-C08D-DD33-405F-7A19AB6844AE}"/>
              </a:ext>
            </a:extLst>
          </p:cNvPr>
          <p:cNvSpPr txBox="1">
            <a:spLocks/>
          </p:cNvSpPr>
          <p:nvPr/>
        </p:nvSpPr>
        <p:spPr>
          <a:xfrm>
            <a:off x="551123" y="2094061"/>
            <a:ext cx="5347788" cy="2738628"/>
          </a:xfrm>
          <a:prstGeom prst="rect">
            <a:avLst/>
          </a:prstGeom>
          <a:noFill/>
          <a:ln w="0">
            <a:noFill/>
          </a:ln>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3080" indent="-343080">
              <a:spcBef>
                <a:spcPts val="1001"/>
              </a:spcBef>
              <a:buClr>
                <a:srgbClr val="000000"/>
              </a:buClr>
              <a:buFont typeface="Arial"/>
              <a:buChar char="•"/>
            </a:pPr>
            <a:r>
              <a:rPr lang="en-GB" sz="2200" spc="-1" dirty="0" err="1">
                <a:solidFill>
                  <a:srgbClr val="000000"/>
                </a:solidFill>
                <a:latin typeface="General Sans"/>
              </a:rPr>
              <a:t>Reflecteer</a:t>
            </a:r>
            <a:r>
              <a:rPr lang="en-GB" sz="2200" spc="-1" dirty="0">
                <a:solidFill>
                  <a:srgbClr val="000000"/>
                </a:solidFill>
                <a:latin typeface="General Sans"/>
              </a:rPr>
              <a:t> op de </a:t>
            </a:r>
            <a:r>
              <a:rPr lang="en-GB" sz="2200" spc="-1" dirty="0" err="1">
                <a:solidFill>
                  <a:srgbClr val="000000"/>
                </a:solidFill>
                <a:latin typeface="General Sans"/>
              </a:rPr>
              <a:t>resultaten</a:t>
            </a:r>
            <a:endParaRPr lang="en-GB" sz="2200" spc="-1" dirty="0">
              <a:solidFill>
                <a:srgbClr val="000000"/>
              </a:solidFill>
              <a:latin typeface="General Sans"/>
            </a:endParaRPr>
          </a:p>
          <a:p>
            <a:pPr marL="343080" indent="-343080">
              <a:spcBef>
                <a:spcPts val="1001"/>
              </a:spcBef>
              <a:buClr>
                <a:srgbClr val="000000"/>
              </a:buClr>
              <a:buFont typeface="Arial"/>
              <a:buChar char="•"/>
            </a:pPr>
            <a:r>
              <a:rPr lang="en-GB" sz="2200" spc="-1" dirty="0" err="1">
                <a:solidFill>
                  <a:srgbClr val="000000"/>
                </a:solidFill>
                <a:latin typeface="General Sans"/>
              </a:rPr>
              <a:t>Belangrijkste</a:t>
            </a:r>
            <a:r>
              <a:rPr lang="en-GB" sz="2200" spc="-1" dirty="0">
                <a:solidFill>
                  <a:srgbClr val="000000"/>
                </a:solidFill>
                <a:latin typeface="General Sans"/>
              </a:rPr>
              <a:t> </a:t>
            </a:r>
            <a:r>
              <a:rPr lang="en-GB" sz="2200" spc="-1" dirty="0" err="1">
                <a:solidFill>
                  <a:srgbClr val="000000"/>
                </a:solidFill>
                <a:latin typeface="General Sans"/>
              </a:rPr>
              <a:t>observaties</a:t>
            </a:r>
            <a:r>
              <a:rPr lang="en-GB" sz="2200" spc="-1" dirty="0">
                <a:solidFill>
                  <a:srgbClr val="000000"/>
                </a:solidFill>
                <a:latin typeface="General Sans"/>
              </a:rPr>
              <a:t> </a:t>
            </a:r>
            <a:r>
              <a:rPr lang="en-GB" sz="2200" spc="-1" dirty="0" err="1">
                <a:solidFill>
                  <a:srgbClr val="000000"/>
                </a:solidFill>
                <a:latin typeface="General Sans"/>
              </a:rPr>
              <a:t>en</a:t>
            </a:r>
            <a:r>
              <a:rPr lang="en-GB" sz="2200" spc="-1" dirty="0">
                <a:solidFill>
                  <a:srgbClr val="000000"/>
                </a:solidFill>
                <a:latin typeface="General Sans"/>
              </a:rPr>
              <a:t> </a:t>
            </a:r>
            <a:r>
              <a:rPr lang="en-GB" sz="2200" spc="-1" dirty="0" err="1">
                <a:solidFill>
                  <a:srgbClr val="000000"/>
                </a:solidFill>
                <a:latin typeface="General Sans"/>
              </a:rPr>
              <a:t>overwegingen</a:t>
            </a:r>
            <a:endParaRPr lang="en-GB" sz="2200" spc="-1" dirty="0">
              <a:solidFill>
                <a:srgbClr val="000000"/>
              </a:solidFill>
              <a:latin typeface="General Sans"/>
            </a:endParaRPr>
          </a:p>
          <a:p>
            <a:pPr marL="343080" indent="-343080">
              <a:spcBef>
                <a:spcPts val="1001"/>
              </a:spcBef>
              <a:buClr>
                <a:srgbClr val="000000"/>
              </a:buClr>
              <a:buFont typeface="Arial"/>
              <a:buChar char="•"/>
            </a:pPr>
            <a:r>
              <a:rPr lang="en-GB" sz="2200" spc="-1" dirty="0" err="1">
                <a:solidFill>
                  <a:srgbClr val="000000"/>
                </a:solidFill>
                <a:latin typeface="General Sans"/>
              </a:rPr>
              <a:t>Afsluiting</a:t>
            </a:r>
            <a:endParaRPr lang="en-NL" sz="2200" b="0" strike="noStrike" spc="-1" dirty="0">
              <a:solidFill>
                <a:schemeClr val="dk1"/>
              </a:solidFill>
              <a:latin typeface="General Sans"/>
            </a:endParaRPr>
          </a:p>
        </p:txBody>
      </p:sp>
      <p:pic>
        <p:nvPicPr>
          <p:cNvPr id="6" name="Picture 5" descr="A group of white and black headsets&#10;&#10;AI-generated content may be incorrect.">
            <a:extLst>
              <a:ext uri="{FF2B5EF4-FFF2-40B4-BE49-F238E27FC236}">
                <a16:creationId xmlns:a16="http://schemas.microsoft.com/office/drawing/2014/main" id="{37E44181-2665-7B1C-45D8-F73E0680CD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4486" y="1695390"/>
            <a:ext cx="5046390" cy="3364260"/>
          </a:xfrm>
          <a:prstGeom prst="roundRect">
            <a:avLst>
              <a:gd name="adj" fmla="val 5066"/>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6" name="Picture Placeholder 7"/>
          <p:cNvSpPr/>
          <p:nvPr/>
        </p:nvSpPr>
        <p:spPr>
          <a:xfrm>
            <a:off x="839880" y="712440"/>
            <a:ext cx="5017680" cy="5329800"/>
          </a:xfrm>
          <a:prstGeom prst="roundRect">
            <a:avLst>
              <a:gd name="adj" fmla="val 5791"/>
            </a:avLst>
          </a:prstGeom>
          <a:blipFill rotWithShape="0">
            <a:blip r:embed="rId3"/>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1800" b="0" strike="noStrike" spc="-1">
              <a:solidFill>
                <a:srgbClr val="000000"/>
              </a:solidFill>
              <a:latin typeface="Calibri"/>
            </a:endParaRPr>
          </a:p>
        </p:txBody>
      </p:sp>
      <p:sp>
        <p:nvSpPr>
          <p:cNvPr id="97" name="PlaceHolder 1"/>
          <p:cNvSpPr>
            <a:spLocks noGrp="1"/>
          </p:cNvSpPr>
          <p:nvPr>
            <p:ph type="title"/>
          </p:nvPr>
        </p:nvSpPr>
        <p:spPr>
          <a:xfrm>
            <a:off x="6408000" y="712440"/>
            <a:ext cx="4943520" cy="2405880"/>
          </a:xfrm>
          <a:prstGeom prst="rect">
            <a:avLst/>
          </a:prstGeom>
          <a:noFill/>
          <a:ln w="0">
            <a:noFill/>
          </a:ln>
        </p:spPr>
        <p:txBody>
          <a:bodyPr lIns="91440" tIns="45720" rIns="91440" bIns="45720" anchor="b">
            <a:normAutofit/>
          </a:bodyPr>
          <a:lstStyle/>
          <a:p>
            <a:pPr indent="0" defTabSz="914400">
              <a:lnSpc>
                <a:spcPct val="90000"/>
              </a:lnSpc>
              <a:buNone/>
              <a:tabLst>
                <a:tab pos="0" algn="l"/>
              </a:tabLst>
            </a:pPr>
            <a:r>
              <a:rPr lang="en-GB" sz="4000" b="1" spc="-1" dirty="0">
                <a:solidFill>
                  <a:schemeClr val="dk1"/>
                </a:solidFill>
                <a:latin typeface="General Sans Semibold"/>
              </a:rPr>
              <a:t>Wat </a:t>
            </a:r>
            <a:r>
              <a:rPr lang="en-GB" sz="4000" b="1" spc="-1" dirty="0" err="1">
                <a:solidFill>
                  <a:schemeClr val="dk1"/>
                </a:solidFill>
                <a:latin typeface="General Sans Semibold"/>
              </a:rPr>
              <a:t>zijn</a:t>
            </a:r>
            <a:r>
              <a:rPr lang="en-GB" sz="4000" b="1" spc="-1" dirty="0">
                <a:solidFill>
                  <a:schemeClr val="dk1"/>
                </a:solidFill>
                <a:latin typeface="General Sans Semibold"/>
              </a:rPr>
              <a:t> </a:t>
            </a:r>
            <a:r>
              <a:rPr lang="en-GB" sz="4000" b="1" spc="-1" dirty="0" err="1">
                <a:solidFill>
                  <a:schemeClr val="dk1"/>
                </a:solidFill>
                <a:latin typeface="General Sans Semibold"/>
              </a:rPr>
              <a:t>publieke</a:t>
            </a:r>
            <a:r>
              <a:rPr lang="en-GB" sz="4000" b="1" spc="-1" dirty="0">
                <a:solidFill>
                  <a:schemeClr val="dk1"/>
                </a:solidFill>
                <a:latin typeface="General Sans Semibold"/>
              </a:rPr>
              <a:t> waarden?</a:t>
            </a:r>
            <a:r>
              <a:rPr lang="en-GB" sz="4000" b="1" strike="noStrike" spc="-1" dirty="0">
                <a:solidFill>
                  <a:schemeClr val="dk1"/>
                </a:solidFill>
                <a:latin typeface="General Sans Semibold"/>
              </a:rPr>
              <a:t> </a:t>
            </a:r>
            <a:endParaRPr lang="nl-NL" sz="4000" b="0" strike="noStrike" spc="-1" dirty="0">
              <a:solidFill>
                <a:srgbClr val="000000"/>
              </a:solidFill>
              <a:latin typeface="Calibri"/>
            </a:endParaRPr>
          </a:p>
        </p:txBody>
      </p:sp>
      <p:sp>
        <p:nvSpPr>
          <p:cNvPr id="98" name="PlaceHolder 2"/>
          <p:cNvSpPr>
            <a:spLocks noGrp="1"/>
          </p:cNvSpPr>
          <p:nvPr>
            <p:ph/>
          </p:nvPr>
        </p:nvSpPr>
        <p:spPr>
          <a:xfrm>
            <a:off x="6408000" y="3367080"/>
            <a:ext cx="4943520" cy="2501280"/>
          </a:xfrm>
          <a:prstGeom prst="rect">
            <a:avLst/>
          </a:prstGeom>
          <a:noFill/>
          <a:ln w="0">
            <a:noFill/>
          </a:ln>
        </p:spPr>
        <p:txBody>
          <a:bodyPr lIns="91440" tIns="45720" rIns="91440" bIns="45720" anchor="t">
            <a:normAutofit fontScale="85000" lnSpcReduction="10000"/>
          </a:bodyPr>
          <a:lstStyle/>
          <a:p>
            <a:pPr marL="343080" indent="-343080" defTabSz="914400">
              <a:lnSpc>
                <a:spcPct val="90000"/>
              </a:lnSpc>
              <a:spcBef>
                <a:spcPts val="1001"/>
              </a:spcBef>
              <a:buClr>
                <a:srgbClr val="000000"/>
              </a:buClr>
              <a:buFont typeface="Arial"/>
              <a:buChar char="•"/>
            </a:pPr>
            <a:r>
              <a:rPr lang="en-US" sz="1900" spc="-1" dirty="0" err="1">
                <a:solidFill>
                  <a:schemeClr val="dk1"/>
                </a:solidFill>
                <a:latin typeface="General Sans"/>
              </a:rPr>
              <a:t>Publieke</a:t>
            </a:r>
            <a:r>
              <a:rPr lang="en-US" sz="1900" spc="-1" dirty="0">
                <a:solidFill>
                  <a:schemeClr val="dk1"/>
                </a:solidFill>
                <a:latin typeface="General Sans"/>
              </a:rPr>
              <a:t> </a:t>
            </a:r>
            <a:r>
              <a:rPr lang="en-US" sz="1900" spc="-1" dirty="0" err="1">
                <a:solidFill>
                  <a:schemeClr val="dk1"/>
                </a:solidFill>
                <a:latin typeface="General Sans"/>
              </a:rPr>
              <a:t>waarden</a:t>
            </a:r>
            <a:r>
              <a:rPr lang="en-US" sz="1900" spc="-1" dirty="0">
                <a:solidFill>
                  <a:schemeClr val="dk1"/>
                </a:solidFill>
                <a:latin typeface="General Sans"/>
              </a:rPr>
              <a:t> </a:t>
            </a:r>
            <a:r>
              <a:rPr lang="en-US" sz="1900" spc="-1" dirty="0" err="1">
                <a:solidFill>
                  <a:schemeClr val="dk1"/>
                </a:solidFill>
                <a:latin typeface="General Sans"/>
              </a:rPr>
              <a:t>zijn</a:t>
            </a:r>
            <a:r>
              <a:rPr lang="en-US" sz="1900" spc="-1" dirty="0">
                <a:solidFill>
                  <a:schemeClr val="dk1"/>
                </a:solidFill>
                <a:latin typeface="General Sans"/>
              </a:rPr>
              <a:t> </a:t>
            </a:r>
            <a:r>
              <a:rPr lang="en-US" sz="1900" spc="-1" dirty="0" err="1">
                <a:solidFill>
                  <a:schemeClr val="dk1"/>
                </a:solidFill>
                <a:latin typeface="General Sans"/>
              </a:rPr>
              <a:t>belangrijke</a:t>
            </a:r>
            <a:r>
              <a:rPr lang="en-US" sz="1900" spc="-1" dirty="0">
                <a:solidFill>
                  <a:schemeClr val="dk1"/>
                </a:solidFill>
                <a:latin typeface="General Sans"/>
              </a:rPr>
              <a:t> principes die het </a:t>
            </a:r>
            <a:r>
              <a:rPr lang="en-US" sz="1900" spc="-1" dirty="0" err="1">
                <a:solidFill>
                  <a:schemeClr val="dk1"/>
                </a:solidFill>
                <a:latin typeface="General Sans"/>
              </a:rPr>
              <a:t>algemeen</a:t>
            </a:r>
            <a:r>
              <a:rPr lang="en-US" sz="1900" spc="-1" dirty="0">
                <a:solidFill>
                  <a:schemeClr val="dk1"/>
                </a:solidFill>
                <a:latin typeface="General Sans"/>
              </a:rPr>
              <a:t> </a:t>
            </a:r>
            <a:r>
              <a:rPr lang="en-US" sz="1900" spc="-1" dirty="0" err="1">
                <a:solidFill>
                  <a:schemeClr val="dk1"/>
                </a:solidFill>
                <a:latin typeface="General Sans"/>
              </a:rPr>
              <a:t>goed</a:t>
            </a:r>
            <a:r>
              <a:rPr lang="en-US" sz="1900" spc="-1" dirty="0">
                <a:solidFill>
                  <a:schemeClr val="dk1"/>
                </a:solidFill>
                <a:latin typeface="General Sans"/>
              </a:rPr>
              <a:t> </a:t>
            </a:r>
            <a:r>
              <a:rPr lang="en-US" sz="1900" spc="-1" dirty="0" err="1">
                <a:solidFill>
                  <a:schemeClr val="dk1"/>
                </a:solidFill>
                <a:latin typeface="General Sans"/>
              </a:rPr>
              <a:t>dienen</a:t>
            </a:r>
            <a:r>
              <a:rPr lang="en-US" sz="1900" spc="-1" dirty="0">
                <a:solidFill>
                  <a:schemeClr val="dk1"/>
                </a:solidFill>
                <a:latin typeface="General Sans"/>
              </a:rPr>
              <a:t>. Ze </a:t>
            </a:r>
            <a:r>
              <a:rPr lang="en-US" sz="1900" spc="-1" dirty="0" err="1">
                <a:solidFill>
                  <a:schemeClr val="dk1"/>
                </a:solidFill>
                <a:latin typeface="General Sans"/>
              </a:rPr>
              <a:t>beschermen</a:t>
            </a:r>
            <a:r>
              <a:rPr lang="en-US" sz="1900" spc="-1" dirty="0">
                <a:solidFill>
                  <a:schemeClr val="dk1"/>
                </a:solidFill>
                <a:latin typeface="General Sans"/>
              </a:rPr>
              <a:t> </a:t>
            </a:r>
            <a:r>
              <a:rPr lang="en-US" sz="1900" spc="-1" dirty="0" err="1">
                <a:solidFill>
                  <a:schemeClr val="dk1"/>
                </a:solidFill>
                <a:latin typeface="General Sans"/>
              </a:rPr>
              <a:t>ieders</a:t>
            </a:r>
            <a:r>
              <a:rPr lang="en-US" sz="1900" spc="-1" dirty="0">
                <a:solidFill>
                  <a:schemeClr val="dk1"/>
                </a:solidFill>
                <a:latin typeface="General Sans"/>
              </a:rPr>
              <a:t> </a:t>
            </a:r>
            <a:r>
              <a:rPr lang="en-US" sz="1900" spc="-1" dirty="0" err="1">
                <a:solidFill>
                  <a:schemeClr val="dk1"/>
                </a:solidFill>
                <a:latin typeface="General Sans"/>
              </a:rPr>
              <a:t>belangen</a:t>
            </a:r>
            <a:r>
              <a:rPr lang="en-US" sz="1900" spc="-1" dirty="0">
                <a:solidFill>
                  <a:schemeClr val="dk1"/>
                </a:solidFill>
                <a:latin typeface="General Sans"/>
              </a:rPr>
              <a:t>.</a:t>
            </a:r>
          </a:p>
          <a:p>
            <a:pPr marL="343080" indent="-343080" defTabSz="914400">
              <a:lnSpc>
                <a:spcPct val="90000"/>
              </a:lnSpc>
              <a:spcBef>
                <a:spcPts val="1001"/>
              </a:spcBef>
              <a:buClr>
                <a:srgbClr val="000000"/>
              </a:buClr>
              <a:buFont typeface="Arial"/>
              <a:buChar char="•"/>
            </a:pPr>
            <a:r>
              <a:rPr lang="en-US" sz="1900" spc="-1" dirty="0">
                <a:solidFill>
                  <a:schemeClr val="dk1"/>
                </a:solidFill>
                <a:latin typeface="General Sans"/>
              </a:rPr>
              <a:t>Over </a:t>
            </a:r>
            <a:r>
              <a:rPr lang="en-US" sz="1900" spc="-1" dirty="0" err="1">
                <a:solidFill>
                  <a:schemeClr val="dk1"/>
                </a:solidFill>
                <a:latin typeface="General Sans"/>
              </a:rPr>
              <a:t>deze</a:t>
            </a:r>
            <a:r>
              <a:rPr lang="en-US" sz="1900" spc="-1" dirty="0">
                <a:solidFill>
                  <a:schemeClr val="dk1"/>
                </a:solidFill>
                <a:latin typeface="General Sans"/>
              </a:rPr>
              <a:t> </a:t>
            </a:r>
            <a:r>
              <a:rPr lang="en-US" sz="1900" spc="-1" dirty="0" err="1">
                <a:solidFill>
                  <a:schemeClr val="dk1"/>
                </a:solidFill>
                <a:latin typeface="General Sans"/>
              </a:rPr>
              <a:t>waarden</a:t>
            </a:r>
            <a:r>
              <a:rPr lang="en-US" sz="1900" spc="-1" dirty="0">
                <a:solidFill>
                  <a:schemeClr val="dk1"/>
                </a:solidFill>
                <a:latin typeface="General Sans"/>
              </a:rPr>
              <a:t> </a:t>
            </a:r>
            <a:r>
              <a:rPr lang="en-US" sz="1900" spc="-1" dirty="0" err="1">
                <a:solidFill>
                  <a:schemeClr val="dk1"/>
                </a:solidFill>
                <a:latin typeface="General Sans"/>
              </a:rPr>
              <a:t>wordt</a:t>
            </a:r>
            <a:r>
              <a:rPr lang="en-US" sz="1900" spc="-1" dirty="0">
                <a:solidFill>
                  <a:schemeClr val="dk1"/>
                </a:solidFill>
                <a:latin typeface="General Sans"/>
              </a:rPr>
              <a:t> op </a:t>
            </a:r>
            <a:r>
              <a:rPr lang="en-US" sz="1900" spc="-1" dirty="0" err="1">
                <a:solidFill>
                  <a:schemeClr val="dk1"/>
                </a:solidFill>
                <a:latin typeface="General Sans"/>
              </a:rPr>
              <a:t>allerlei</a:t>
            </a:r>
            <a:r>
              <a:rPr lang="en-US" sz="1900" spc="-1" dirty="0">
                <a:solidFill>
                  <a:schemeClr val="dk1"/>
                </a:solidFill>
                <a:latin typeface="General Sans"/>
              </a:rPr>
              <a:t> </a:t>
            </a:r>
            <a:r>
              <a:rPr lang="en-US" sz="1900" spc="-1" dirty="0" err="1">
                <a:solidFill>
                  <a:schemeClr val="dk1"/>
                </a:solidFill>
                <a:latin typeface="General Sans"/>
              </a:rPr>
              <a:t>niveaus</a:t>
            </a:r>
            <a:r>
              <a:rPr lang="en-US" sz="1900" spc="-1" dirty="0">
                <a:solidFill>
                  <a:schemeClr val="dk1"/>
                </a:solidFill>
                <a:latin typeface="General Sans"/>
              </a:rPr>
              <a:t> </a:t>
            </a:r>
            <a:r>
              <a:rPr lang="en-US" sz="1900" spc="-1" dirty="0" err="1">
                <a:solidFill>
                  <a:schemeClr val="dk1"/>
                </a:solidFill>
                <a:latin typeface="General Sans"/>
              </a:rPr>
              <a:t>gepraat</a:t>
            </a:r>
            <a:r>
              <a:rPr lang="en-US" sz="1900" spc="-1" dirty="0">
                <a:solidFill>
                  <a:schemeClr val="dk1"/>
                </a:solidFill>
                <a:latin typeface="General Sans"/>
              </a:rPr>
              <a:t>: </a:t>
            </a:r>
            <a:r>
              <a:rPr lang="en-US" sz="1900" spc="-1" dirty="0" err="1">
                <a:solidFill>
                  <a:schemeClr val="dk1"/>
                </a:solidFill>
                <a:latin typeface="General Sans"/>
              </a:rPr>
              <a:t>strategisch</a:t>
            </a:r>
            <a:r>
              <a:rPr lang="en-US" sz="1900" spc="-1" dirty="0">
                <a:solidFill>
                  <a:schemeClr val="dk1"/>
                </a:solidFill>
                <a:latin typeface="General Sans"/>
              </a:rPr>
              <a:t>, </a:t>
            </a:r>
            <a:r>
              <a:rPr lang="en-US" sz="1900" spc="-1" dirty="0" err="1">
                <a:solidFill>
                  <a:schemeClr val="dk1"/>
                </a:solidFill>
                <a:latin typeface="General Sans"/>
              </a:rPr>
              <a:t>tijdens</a:t>
            </a:r>
            <a:r>
              <a:rPr lang="en-US" sz="1900" spc="-1" dirty="0">
                <a:solidFill>
                  <a:schemeClr val="dk1"/>
                </a:solidFill>
                <a:latin typeface="General Sans"/>
              </a:rPr>
              <a:t> de </a:t>
            </a:r>
            <a:r>
              <a:rPr lang="en-US" sz="1900" spc="-1" dirty="0" err="1">
                <a:solidFill>
                  <a:schemeClr val="dk1"/>
                </a:solidFill>
                <a:latin typeface="General Sans"/>
              </a:rPr>
              <a:t>ontwerpfase</a:t>
            </a:r>
            <a:r>
              <a:rPr lang="en-US" sz="1900" spc="-1" dirty="0">
                <a:solidFill>
                  <a:schemeClr val="dk1"/>
                </a:solidFill>
                <a:latin typeface="General Sans"/>
              </a:rPr>
              <a:t> </a:t>
            </a:r>
            <a:r>
              <a:rPr lang="en-US" sz="1900" spc="-1" dirty="0" err="1">
                <a:solidFill>
                  <a:schemeClr val="dk1"/>
                </a:solidFill>
                <a:latin typeface="General Sans"/>
              </a:rPr>
              <a:t>en</a:t>
            </a:r>
            <a:r>
              <a:rPr lang="en-US" sz="1900" spc="-1" dirty="0">
                <a:solidFill>
                  <a:schemeClr val="dk1"/>
                </a:solidFill>
                <a:latin typeface="General Sans"/>
              </a:rPr>
              <a:t> </a:t>
            </a:r>
            <a:r>
              <a:rPr lang="en-US" sz="1900" spc="-1" dirty="0" err="1">
                <a:solidFill>
                  <a:schemeClr val="dk1"/>
                </a:solidFill>
                <a:latin typeface="General Sans"/>
              </a:rPr>
              <a:t>ook</a:t>
            </a:r>
            <a:r>
              <a:rPr lang="en-US" sz="1900" spc="-1" dirty="0">
                <a:solidFill>
                  <a:schemeClr val="dk1"/>
                </a:solidFill>
                <a:latin typeface="General Sans"/>
              </a:rPr>
              <a:t> </a:t>
            </a:r>
            <a:r>
              <a:rPr lang="en-US" sz="1900" spc="-1" dirty="0" err="1">
                <a:solidFill>
                  <a:schemeClr val="dk1"/>
                </a:solidFill>
                <a:latin typeface="General Sans"/>
              </a:rPr>
              <a:t>bij</a:t>
            </a:r>
            <a:r>
              <a:rPr lang="en-US" sz="1900" spc="-1" dirty="0">
                <a:solidFill>
                  <a:schemeClr val="dk1"/>
                </a:solidFill>
                <a:latin typeface="General Sans"/>
              </a:rPr>
              <a:t> het </a:t>
            </a:r>
            <a:r>
              <a:rPr lang="en-US" sz="1900" spc="-1" dirty="0" err="1">
                <a:solidFill>
                  <a:schemeClr val="dk1"/>
                </a:solidFill>
                <a:latin typeface="General Sans"/>
              </a:rPr>
              <a:t>gebruik</a:t>
            </a:r>
            <a:r>
              <a:rPr lang="en-US" sz="1900" spc="-1" dirty="0">
                <a:solidFill>
                  <a:schemeClr val="dk1"/>
                </a:solidFill>
                <a:latin typeface="General Sans"/>
              </a:rPr>
              <a:t> van </a:t>
            </a:r>
            <a:r>
              <a:rPr lang="en-US" sz="1900" spc="-1" dirty="0" err="1">
                <a:solidFill>
                  <a:schemeClr val="dk1"/>
                </a:solidFill>
                <a:latin typeface="General Sans"/>
              </a:rPr>
              <a:t>technologie</a:t>
            </a:r>
            <a:r>
              <a:rPr lang="en-US" sz="1900" spc="-1" dirty="0">
                <a:solidFill>
                  <a:schemeClr val="dk1"/>
                </a:solidFill>
                <a:latin typeface="General Sans"/>
              </a:rPr>
              <a:t>. </a:t>
            </a:r>
          </a:p>
          <a:p>
            <a:pPr marL="343080" indent="-343080" defTabSz="914400">
              <a:lnSpc>
                <a:spcPct val="90000"/>
              </a:lnSpc>
              <a:spcBef>
                <a:spcPts val="1001"/>
              </a:spcBef>
              <a:buClr>
                <a:srgbClr val="000000"/>
              </a:buClr>
              <a:buFont typeface="Arial"/>
              <a:buChar char="•"/>
            </a:pPr>
            <a:r>
              <a:rPr lang="en-US" sz="1900" spc="-1" dirty="0" err="1">
                <a:solidFill>
                  <a:schemeClr val="dk1"/>
                </a:solidFill>
                <a:latin typeface="General Sans"/>
              </a:rPr>
              <a:t>Bij</a:t>
            </a:r>
            <a:r>
              <a:rPr lang="en-US" sz="1900" spc="-1" dirty="0">
                <a:solidFill>
                  <a:schemeClr val="dk1"/>
                </a:solidFill>
                <a:latin typeface="General Sans"/>
              </a:rPr>
              <a:t> </a:t>
            </a:r>
            <a:r>
              <a:rPr lang="en-US" sz="1900" spc="-1" dirty="0" err="1">
                <a:solidFill>
                  <a:schemeClr val="dk1"/>
                </a:solidFill>
                <a:latin typeface="General Sans"/>
              </a:rPr>
              <a:t>dit</a:t>
            </a:r>
            <a:r>
              <a:rPr lang="en-US" sz="1900" spc="-1" dirty="0">
                <a:solidFill>
                  <a:schemeClr val="dk1"/>
                </a:solidFill>
                <a:latin typeface="General Sans"/>
              </a:rPr>
              <a:t> </a:t>
            </a:r>
            <a:r>
              <a:rPr lang="en-US" sz="1900" spc="-1" dirty="0" err="1">
                <a:solidFill>
                  <a:schemeClr val="dk1"/>
                </a:solidFill>
                <a:latin typeface="General Sans"/>
              </a:rPr>
              <a:t>spel</a:t>
            </a:r>
            <a:r>
              <a:rPr lang="en-US" sz="1900" spc="-1" dirty="0">
                <a:solidFill>
                  <a:schemeClr val="dk1"/>
                </a:solidFill>
                <a:latin typeface="General Sans"/>
              </a:rPr>
              <a:t> </a:t>
            </a:r>
            <a:r>
              <a:rPr lang="en-US" sz="1900" spc="-1" dirty="0" err="1">
                <a:solidFill>
                  <a:schemeClr val="dk1"/>
                </a:solidFill>
                <a:latin typeface="General Sans"/>
              </a:rPr>
              <a:t>denken</a:t>
            </a:r>
            <a:r>
              <a:rPr lang="en-US" sz="1900" spc="-1" dirty="0">
                <a:solidFill>
                  <a:schemeClr val="dk1"/>
                </a:solidFill>
                <a:latin typeface="General Sans"/>
              </a:rPr>
              <a:t> </a:t>
            </a:r>
            <a:r>
              <a:rPr lang="en-US" sz="1900" spc="-1" dirty="0" err="1">
                <a:solidFill>
                  <a:schemeClr val="dk1"/>
                </a:solidFill>
                <a:latin typeface="General Sans"/>
              </a:rPr>
              <a:t>spelers</a:t>
            </a:r>
            <a:r>
              <a:rPr lang="en-US" sz="1900" spc="-1" dirty="0">
                <a:solidFill>
                  <a:schemeClr val="dk1"/>
                </a:solidFill>
                <a:latin typeface="General Sans"/>
              </a:rPr>
              <a:t> </a:t>
            </a:r>
            <a:r>
              <a:rPr lang="en-US" sz="1900" spc="-1" dirty="0" err="1">
                <a:solidFill>
                  <a:schemeClr val="dk1"/>
                </a:solidFill>
                <a:latin typeface="General Sans"/>
              </a:rPr>
              <a:t>na</a:t>
            </a:r>
            <a:r>
              <a:rPr lang="en-US" sz="1900" spc="-1" dirty="0">
                <a:solidFill>
                  <a:schemeClr val="dk1"/>
                </a:solidFill>
                <a:latin typeface="General Sans"/>
              </a:rPr>
              <a:t> over de </a:t>
            </a:r>
            <a:r>
              <a:rPr lang="en-US" sz="1900" spc="-1" dirty="0" err="1">
                <a:solidFill>
                  <a:schemeClr val="dk1"/>
                </a:solidFill>
                <a:latin typeface="General Sans"/>
              </a:rPr>
              <a:t>invloed</a:t>
            </a:r>
            <a:r>
              <a:rPr lang="en-US" sz="1900" spc="-1" dirty="0">
                <a:solidFill>
                  <a:schemeClr val="dk1"/>
                </a:solidFill>
                <a:latin typeface="General Sans"/>
              </a:rPr>
              <a:t> van XR in het </a:t>
            </a:r>
            <a:r>
              <a:rPr lang="en-US" sz="1900" spc="-1" dirty="0" err="1">
                <a:solidFill>
                  <a:schemeClr val="dk1"/>
                </a:solidFill>
                <a:latin typeface="General Sans"/>
              </a:rPr>
              <a:t>onderwijs</a:t>
            </a:r>
            <a:r>
              <a:rPr lang="en-US" sz="1900" spc="-1" dirty="0">
                <a:solidFill>
                  <a:schemeClr val="dk1"/>
                </a:solidFill>
                <a:latin typeface="General Sans"/>
              </a:rPr>
              <a:t> op </a:t>
            </a:r>
            <a:r>
              <a:rPr lang="en-US" sz="1900" spc="-1" dirty="0" err="1">
                <a:solidFill>
                  <a:schemeClr val="dk1"/>
                </a:solidFill>
                <a:latin typeface="General Sans"/>
              </a:rPr>
              <a:t>deze</a:t>
            </a:r>
            <a:r>
              <a:rPr lang="en-US" sz="1900" spc="-1" dirty="0">
                <a:solidFill>
                  <a:schemeClr val="dk1"/>
                </a:solidFill>
                <a:latin typeface="General Sans"/>
              </a:rPr>
              <a:t> </a:t>
            </a:r>
            <a:r>
              <a:rPr lang="en-US" sz="1900" spc="-1" dirty="0" err="1">
                <a:solidFill>
                  <a:schemeClr val="dk1"/>
                </a:solidFill>
                <a:latin typeface="General Sans"/>
              </a:rPr>
              <a:t>publieke</a:t>
            </a:r>
            <a:r>
              <a:rPr lang="en-US" sz="1900" spc="-1" dirty="0">
                <a:solidFill>
                  <a:schemeClr val="dk1"/>
                </a:solidFill>
                <a:latin typeface="General Sans"/>
              </a:rPr>
              <a:t> </a:t>
            </a:r>
            <a:r>
              <a:rPr lang="en-US" sz="1900" spc="-1" dirty="0" err="1">
                <a:solidFill>
                  <a:schemeClr val="dk1"/>
                </a:solidFill>
                <a:latin typeface="General Sans"/>
              </a:rPr>
              <a:t>waarden</a:t>
            </a:r>
            <a:r>
              <a:rPr lang="en-US" sz="1900" spc="-1" dirty="0">
                <a:solidFill>
                  <a:schemeClr val="dk1"/>
                </a:solidFill>
                <a:latin typeface="General Sans"/>
              </a:rPr>
              <a:t>.</a:t>
            </a:r>
            <a:endParaRPr lang="en-US" sz="1900" b="0" strike="noStrike" spc="-1" dirty="0">
              <a:solidFill>
                <a:schemeClr val="dk1"/>
              </a:solidFill>
              <a:latin typeface="General Sans"/>
            </a:endParaRPr>
          </a:p>
          <a:p>
            <a:pPr marL="0" indent="0" defTabSz="914400">
              <a:lnSpc>
                <a:spcPct val="90000"/>
              </a:lnSpc>
              <a:spcBef>
                <a:spcPts val="1001"/>
              </a:spcBef>
              <a:buClr>
                <a:srgbClr val="000000"/>
              </a:buClr>
              <a:buNone/>
            </a:pPr>
            <a:r>
              <a:rPr lang="en-US" sz="1900" b="0" strike="noStrike" spc="-1" dirty="0">
                <a:solidFill>
                  <a:schemeClr val="dk1"/>
                </a:solidFill>
                <a:latin typeface="General Sans"/>
              </a:rPr>
              <a:t>Meer </a:t>
            </a:r>
            <a:r>
              <a:rPr lang="en-US" sz="1900" b="0" strike="noStrike" spc="-1" dirty="0" err="1">
                <a:solidFill>
                  <a:schemeClr val="dk1"/>
                </a:solidFill>
                <a:latin typeface="General Sans"/>
              </a:rPr>
              <a:t>weten</a:t>
            </a:r>
            <a:r>
              <a:rPr lang="en-US" sz="1900" b="0" strike="noStrike" spc="-1" dirty="0">
                <a:solidFill>
                  <a:schemeClr val="dk1"/>
                </a:solidFill>
                <a:latin typeface="General Sans"/>
              </a:rPr>
              <a:t>?</a:t>
            </a:r>
            <a:r>
              <a:rPr lang="en-US" sz="1900" spc="-1" dirty="0">
                <a:solidFill>
                  <a:schemeClr val="dk1"/>
                </a:solidFill>
                <a:latin typeface="General Sans"/>
              </a:rPr>
              <a:t> Ga </a:t>
            </a:r>
            <a:r>
              <a:rPr lang="en-US" sz="1900" spc="-1" dirty="0" err="1">
                <a:solidFill>
                  <a:schemeClr val="dk1"/>
                </a:solidFill>
                <a:latin typeface="General Sans"/>
              </a:rPr>
              <a:t>naar</a:t>
            </a:r>
            <a:r>
              <a:rPr lang="en-US" sz="1900" b="0" strike="noStrike" spc="-1" dirty="0">
                <a:solidFill>
                  <a:schemeClr val="dk1"/>
                </a:solidFill>
                <a:latin typeface="General Sans"/>
              </a:rPr>
              <a:t> </a:t>
            </a:r>
            <a:r>
              <a:rPr lang="en-US" sz="1900" b="0" u="sng" strike="noStrike" spc="-1" dirty="0">
                <a:solidFill>
                  <a:schemeClr val="dk1"/>
                </a:solidFill>
                <a:uFillTx/>
                <a:latin typeface="General Sans"/>
                <a:hlinkClick r:id="rId4"/>
              </a:rPr>
              <a:t>https://www.surf.nl/themas/publieke-waarden</a:t>
            </a:r>
            <a:r>
              <a:rPr lang="en-US" sz="1900" b="0" strike="noStrike" spc="-1" dirty="0">
                <a:solidFill>
                  <a:schemeClr val="dk1"/>
                </a:solidFill>
                <a:latin typeface="General Sans"/>
              </a:rPr>
              <a:t> </a:t>
            </a:r>
            <a:endParaRPr lang="nl-NL" sz="1900" b="0" strike="noStrike" spc="-1" dirty="0">
              <a:solidFill>
                <a:srgbClr val="000000"/>
              </a:solidFill>
              <a:latin typeface="Calibri"/>
            </a:endParaRPr>
          </a:p>
        </p:txBody>
      </p:sp>
    </p:spTree>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PlaceHolder 1"/>
          <p:cNvSpPr>
            <a:spLocks noGrp="1"/>
          </p:cNvSpPr>
          <p:nvPr>
            <p:ph type="title"/>
          </p:nvPr>
        </p:nvSpPr>
        <p:spPr>
          <a:xfrm>
            <a:off x="838080" y="660240"/>
            <a:ext cx="10514880" cy="1029600"/>
          </a:xfrm>
          <a:prstGeom prst="rect">
            <a:avLst/>
          </a:prstGeom>
          <a:noFill/>
          <a:ln w="0">
            <a:noFill/>
          </a:ln>
        </p:spPr>
        <p:txBody>
          <a:bodyPr lIns="91440" tIns="45720" rIns="91440" bIns="45720" anchor="ctr">
            <a:normAutofit/>
          </a:bodyPr>
          <a:lstStyle/>
          <a:p>
            <a:pPr indent="0" defTabSz="914400">
              <a:lnSpc>
                <a:spcPct val="90000"/>
              </a:lnSpc>
              <a:buNone/>
              <a:tabLst>
                <a:tab pos="0" algn="l"/>
              </a:tabLst>
            </a:pPr>
            <a:r>
              <a:rPr lang="en-GB" sz="4000" b="1" strike="noStrike" spc="-1" dirty="0">
                <a:solidFill>
                  <a:schemeClr val="dk1"/>
                </a:solidFill>
                <a:latin typeface="General Sans Semibold"/>
              </a:rPr>
              <a:t>Wat is </a:t>
            </a:r>
            <a:r>
              <a:rPr lang="en-GB" sz="4000" b="1" strike="noStrike" spc="-1" dirty="0" err="1">
                <a:solidFill>
                  <a:schemeClr val="dk1"/>
                </a:solidFill>
                <a:latin typeface="General Sans Semibold"/>
              </a:rPr>
              <a:t>verantwoordelijke</a:t>
            </a:r>
            <a:r>
              <a:rPr lang="en-GB" sz="4000" b="1" strike="noStrike" spc="-1" dirty="0">
                <a:solidFill>
                  <a:schemeClr val="dk1"/>
                </a:solidFill>
                <a:latin typeface="General Sans Semibold"/>
              </a:rPr>
              <a:t> XR?</a:t>
            </a:r>
            <a:endParaRPr lang="nl-NL" sz="4000" b="0" strike="noStrike" spc="-1" dirty="0">
              <a:solidFill>
                <a:srgbClr val="000000"/>
              </a:solidFill>
              <a:latin typeface="Calibri"/>
            </a:endParaRPr>
          </a:p>
        </p:txBody>
      </p:sp>
      <p:sp>
        <p:nvSpPr>
          <p:cNvPr id="100" name="PlaceHolder 2"/>
          <p:cNvSpPr>
            <a:spLocks noGrp="1"/>
          </p:cNvSpPr>
          <p:nvPr>
            <p:ph/>
          </p:nvPr>
        </p:nvSpPr>
        <p:spPr>
          <a:xfrm>
            <a:off x="838080" y="1825560"/>
            <a:ext cx="5161680" cy="3985560"/>
          </a:xfrm>
          <a:prstGeom prst="rect">
            <a:avLst/>
          </a:prstGeom>
          <a:noFill/>
          <a:ln w="0">
            <a:noFill/>
          </a:ln>
        </p:spPr>
        <p:txBody>
          <a:bodyPr lIns="91440" tIns="45720" rIns="91440" bIns="45720" anchor="t">
            <a:normAutofit fontScale="92500" lnSpcReduction="20000"/>
          </a:bodyPr>
          <a:lstStyle/>
          <a:p>
            <a:pPr marL="343080" indent="-343080" defTabSz="914400">
              <a:lnSpc>
                <a:spcPct val="90000"/>
              </a:lnSpc>
              <a:spcBef>
                <a:spcPts val="1001"/>
              </a:spcBef>
              <a:buClr>
                <a:srgbClr val="000000"/>
              </a:buClr>
              <a:buFont typeface="Arial"/>
              <a:buChar char="•"/>
            </a:pPr>
            <a:r>
              <a:rPr lang="en-GB" sz="2400" b="1" spc="-1" dirty="0">
                <a:solidFill>
                  <a:schemeClr val="dk1"/>
                </a:solidFill>
                <a:latin typeface="General Sans"/>
              </a:rPr>
              <a:t>Verantwoordelijke</a:t>
            </a:r>
            <a:r>
              <a:rPr lang="en-GB" sz="2400" b="1" strike="noStrike" spc="-1" dirty="0">
                <a:solidFill>
                  <a:schemeClr val="dk1"/>
                </a:solidFill>
                <a:latin typeface="General Sans"/>
              </a:rPr>
              <a:t> XR </a:t>
            </a:r>
            <a:r>
              <a:rPr lang="en-GB" sz="2400" strike="noStrike" spc="-1" dirty="0">
                <a:solidFill>
                  <a:schemeClr val="dk1"/>
                </a:solidFill>
                <a:latin typeface="General Sans"/>
              </a:rPr>
              <a:t>gaat om het </a:t>
            </a:r>
            <a:r>
              <a:rPr lang="en-GB" sz="2400" strike="noStrike" spc="-1" dirty="0" err="1">
                <a:solidFill>
                  <a:schemeClr val="dk1"/>
                </a:solidFill>
                <a:latin typeface="General Sans"/>
              </a:rPr>
              <a:t>gebruik</a:t>
            </a:r>
            <a:r>
              <a:rPr lang="en-GB" sz="2400" strike="noStrike" spc="-1" dirty="0">
                <a:solidFill>
                  <a:schemeClr val="dk1"/>
                </a:solidFill>
                <a:latin typeface="General Sans"/>
              </a:rPr>
              <a:t> </a:t>
            </a:r>
            <a:r>
              <a:rPr lang="en-GB" sz="2400" strike="noStrike" spc="-1" dirty="0" err="1">
                <a:solidFill>
                  <a:schemeClr val="dk1"/>
                </a:solidFill>
                <a:latin typeface="General Sans"/>
              </a:rPr>
              <a:t>en</a:t>
            </a:r>
            <a:r>
              <a:rPr lang="en-GB" sz="2400" strike="noStrike" spc="-1" dirty="0">
                <a:solidFill>
                  <a:schemeClr val="dk1"/>
                </a:solidFill>
                <a:latin typeface="General Sans"/>
              </a:rPr>
              <a:t> de </a:t>
            </a:r>
            <a:r>
              <a:rPr lang="en-GB" sz="2400" strike="noStrike" spc="-1" dirty="0" err="1">
                <a:solidFill>
                  <a:schemeClr val="dk1"/>
                </a:solidFill>
                <a:latin typeface="General Sans"/>
              </a:rPr>
              <a:t>ontwikkeling</a:t>
            </a:r>
            <a:r>
              <a:rPr lang="en-GB" sz="2400" strike="noStrike" spc="-1" dirty="0">
                <a:solidFill>
                  <a:schemeClr val="dk1"/>
                </a:solidFill>
                <a:latin typeface="General Sans"/>
              </a:rPr>
              <a:t> van XR-</a:t>
            </a:r>
            <a:r>
              <a:rPr lang="en-GB" sz="2400" strike="noStrike" spc="-1" dirty="0" err="1">
                <a:solidFill>
                  <a:schemeClr val="dk1"/>
                </a:solidFill>
                <a:latin typeface="General Sans"/>
              </a:rPr>
              <a:t>technologie</a:t>
            </a:r>
            <a:r>
              <a:rPr lang="en-GB" sz="2400" strike="noStrike" spc="-1" dirty="0">
                <a:solidFill>
                  <a:schemeClr val="dk1"/>
                </a:solidFill>
                <a:latin typeface="General Sans"/>
              </a:rPr>
              <a:t> op </a:t>
            </a:r>
            <a:r>
              <a:rPr lang="en-GB" sz="2400" strike="noStrike" spc="-1" dirty="0" err="1">
                <a:solidFill>
                  <a:schemeClr val="dk1"/>
                </a:solidFill>
                <a:latin typeface="General Sans"/>
              </a:rPr>
              <a:t>zo’n</a:t>
            </a:r>
            <a:r>
              <a:rPr lang="en-GB" sz="2400" strike="noStrike" spc="-1" dirty="0">
                <a:solidFill>
                  <a:schemeClr val="dk1"/>
                </a:solidFill>
                <a:latin typeface="General Sans"/>
              </a:rPr>
              <a:t> </a:t>
            </a:r>
            <a:r>
              <a:rPr lang="en-GB" sz="2400" strike="noStrike" spc="-1" dirty="0" err="1">
                <a:solidFill>
                  <a:schemeClr val="dk1"/>
                </a:solidFill>
                <a:latin typeface="General Sans"/>
              </a:rPr>
              <a:t>manier</a:t>
            </a:r>
            <a:r>
              <a:rPr lang="en-GB" sz="2400" strike="noStrike" spc="-1" dirty="0">
                <a:solidFill>
                  <a:schemeClr val="dk1"/>
                </a:solidFill>
                <a:latin typeface="General Sans"/>
              </a:rPr>
              <a:t> </a:t>
            </a:r>
            <a:r>
              <a:rPr lang="en-GB" sz="2400" strike="noStrike" spc="-1" dirty="0" err="1">
                <a:solidFill>
                  <a:schemeClr val="dk1"/>
                </a:solidFill>
                <a:latin typeface="General Sans"/>
              </a:rPr>
              <a:t>dat</a:t>
            </a:r>
            <a:r>
              <a:rPr lang="en-GB" sz="2400" strike="noStrike" spc="-1" dirty="0">
                <a:solidFill>
                  <a:schemeClr val="dk1"/>
                </a:solidFill>
                <a:latin typeface="General Sans"/>
              </a:rPr>
              <a:t> </a:t>
            </a:r>
            <a:r>
              <a:rPr lang="en-GB" sz="2400" strike="noStrike" spc="-1" dirty="0" err="1">
                <a:solidFill>
                  <a:schemeClr val="dk1"/>
                </a:solidFill>
                <a:latin typeface="General Sans"/>
              </a:rPr>
              <a:t>onze</a:t>
            </a:r>
            <a:r>
              <a:rPr lang="en-GB" sz="2400" strike="noStrike" spc="-1" dirty="0">
                <a:solidFill>
                  <a:schemeClr val="dk1"/>
                </a:solidFill>
                <a:latin typeface="General Sans"/>
              </a:rPr>
              <a:t> </a:t>
            </a:r>
            <a:r>
              <a:rPr lang="en-GB" sz="2400" strike="noStrike" spc="-1" dirty="0" err="1">
                <a:solidFill>
                  <a:schemeClr val="dk1"/>
                </a:solidFill>
                <a:latin typeface="General Sans"/>
              </a:rPr>
              <a:t>publieke</a:t>
            </a:r>
            <a:r>
              <a:rPr lang="en-GB" sz="2400" strike="noStrike" spc="-1" dirty="0">
                <a:solidFill>
                  <a:schemeClr val="dk1"/>
                </a:solidFill>
                <a:latin typeface="General Sans"/>
              </a:rPr>
              <a:t> waarden in </a:t>
            </a:r>
            <a:r>
              <a:rPr lang="en-GB" sz="2400" strike="noStrike" spc="-1" dirty="0" err="1">
                <a:solidFill>
                  <a:schemeClr val="dk1"/>
                </a:solidFill>
                <a:latin typeface="General Sans"/>
              </a:rPr>
              <a:t>acht</a:t>
            </a:r>
            <a:r>
              <a:rPr lang="en-GB" sz="2400" strike="noStrike" spc="-1" dirty="0">
                <a:solidFill>
                  <a:schemeClr val="dk1"/>
                </a:solidFill>
                <a:latin typeface="General Sans"/>
              </a:rPr>
              <a:t> </a:t>
            </a:r>
            <a:r>
              <a:rPr lang="en-GB" sz="2400" strike="noStrike" spc="-1" dirty="0" err="1">
                <a:solidFill>
                  <a:schemeClr val="dk1"/>
                </a:solidFill>
                <a:latin typeface="General Sans"/>
              </a:rPr>
              <a:t>genomen</a:t>
            </a:r>
            <a:r>
              <a:rPr lang="en-GB" sz="2400" strike="noStrike" spc="-1" dirty="0">
                <a:solidFill>
                  <a:schemeClr val="dk1"/>
                </a:solidFill>
                <a:latin typeface="General Sans"/>
              </a:rPr>
              <a:t> </a:t>
            </a:r>
            <a:r>
              <a:rPr lang="en-GB" sz="2400" strike="noStrike" spc="-1" dirty="0" err="1">
                <a:solidFill>
                  <a:schemeClr val="dk1"/>
                </a:solidFill>
                <a:latin typeface="General Sans"/>
              </a:rPr>
              <a:t>worden</a:t>
            </a:r>
            <a:r>
              <a:rPr lang="en-GB" sz="2400" strike="noStrike" spc="-1" dirty="0">
                <a:solidFill>
                  <a:schemeClr val="dk1"/>
                </a:solidFill>
                <a:latin typeface="General Sans"/>
              </a:rPr>
              <a:t>. </a:t>
            </a:r>
            <a:r>
              <a:rPr lang="en-GB" sz="2400" b="0" strike="noStrike" spc="-1" dirty="0">
                <a:solidFill>
                  <a:schemeClr val="dk1"/>
                </a:solidFill>
                <a:latin typeface="General Sans"/>
              </a:rPr>
              <a:t> </a:t>
            </a:r>
            <a:endParaRPr lang="nl-NL" sz="2400" b="0" strike="noStrike" spc="-1" dirty="0">
              <a:solidFill>
                <a:srgbClr val="000000"/>
              </a:solidFill>
              <a:latin typeface="Calibri"/>
            </a:endParaRPr>
          </a:p>
          <a:p>
            <a:pPr marL="343080" indent="-343080" defTabSz="914400">
              <a:lnSpc>
                <a:spcPct val="90000"/>
              </a:lnSpc>
              <a:spcBef>
                <a:spcPts val="1001"/>
              </a:spcBef>
              <a:buClr>
                <a:srgbClr val="000000"/>
              </a:buClr>
              <a:buFont typeface="Arial"/>
              <a:buChar char="•"/>
            </a:pPr>
            <a:r>
              <a:rPr lang="en-GB" sz="2400" spc="-1" dirty="0" err="1">
                <a:solidFill>
                  <a:schemeClr val="dk1"/>
                </a:solidFill>
                <a:latin typeface="General Sans"/>
              </a:rPr>
              <a:t>zorgt</a:t>
            </a:r>
            <a:r>
              <a:rPr lang="en-GB" sz="2400" spc="-1" dirty="0">
                <a:solidFill>
                  <a:schemeClr val="dk1"/>
                </a:solidFill>
                <a:latin typeface="General Sans"/>
              </a:rPr>
              <a:t> </a:t>
            </a:r>
            <a:r>
              <a:rPr lang="en-GB" sz="2400" spc="-1" dirty="0" err="1">
                <a:solidFill>
                  <a:schemeClr val="dk1"/>
                </a:solidFill>
                <a:latin typeface="General Sans"/>
              </a:rPr>
              <a:t>ervoor</a:t>
            </a:r>
            <a:r>
              <a:rPr lang="en-GB" sz="2400" spc="-1" dirty="0">
                <a:solidFill>
                  <a:schemeClr val="dk1"/>
                </a:solidFill>
                <a:latin typeface="General Sans"/>
              </a:rPr>
              <a:t> </a:t>
            </a:r>
            <a:r>
              <a:rPr lang="en-GB" sz="2400" spc="-1" dirty="0" err="1">
                <a:solidFill>
                  <a:schemeClr val="dk1"/>
                </a:solidFill>
                <a:latin typeface="General Sans"/>
              </a:rPr>
              <a:t>dat</a:t>
            </a:r>
            <a:r>
              <a:rPr lang="en-GB" sz="2400" spc="-1" dirty="0">
                <a:solidFill>
                  <a:schemeClr val="dk1"/>
                </a:solidFill>
                <a:latin typeface="General Sans"/>
              </a:rPr>
              <a:t> </a:t>
            </a:r>
            <a:r>
              <a:rPr lang="en-GB" sz="2400" spc="-1" dirty="0" err="1">
                <a:solidFill>
                  <a:schemeClr val="dk1"/>
                </a:solidFill>
                <a:latin typeface="General Sans"/>
              </a:rPr>
              <a:t>ethische</a:t>
            </a:r>
            <a:r>
              <a:rPr lang="en-GB" sz="2400" spc="-1" dirty="0">
                <a:solidFill>
                  <a:schemeClr val="dk1"/>
                </a:solidFill>
                <a:latin typeface="General Sans"/>
              </a:rPr>
              <a:t> discusses </a:t>
            </a:r>
            <a:r>
              <a:rPr lang="en-GB" sz="2400" spc="-1" dirty="0" err="1">
                <a:solidFill>
                  <a:schemeClr val="dk1"/>
                </a:solidFill>
                <a:latin typeface="General Sans"/>
              </a:rPr>
              <a:t>plaatsvinden</a:t>
            </a:r>
            <a:r>
              <a:rPr lang="en-GB" sz="2400" spc="-1" dirty="0">
                <a:solidFill>
                  <a:schemeClr val="dk1"/>
                </a:solidFill>
                <a:latin typeface="General Sans"/>
              </a:rPr>
              <a:t> </a:t>
            </a:r>
            <a:r>
              <a:rPr lang="en-GB" sz="2400" spc="-1" dirty="0" err="1">
                <a:solidFill>
                  <a:schemeClr val="dk1"/>
                </a:solidFill>
                <a:latin typeface="General Sans"/>
              </a:rPr>
              <a:t>wanneer</a:t>
            </a:r>
            <a:r>
              <a:rPr lang="en-GB" sz="2400" spc="-1" dirty="0">
                <a:solidFill>
                  <a:schemeClr val="dk1"/>
                </a:solidFill>
                <a:latin typeface="General Sans"/>
              </a:rPr>
              <a:t> </a:t>
            </a:r>
            <a:r>
              <a:rPr lang="en-GB" sz="2400" spc="-1" dirty="0" err="1">
                <a:solidFill>
                  <a:schemeClr val="dk1"/>
                </a:solidFill>
                <a:latin typeface="General Sans"/>
              </a:rPr>
              <a:t>nieuwe</a:t>
            </a:r>
            <a:r>
              <a:rPr lang="en-GB" sz="2400" spc="-1" dirty="0">
                <a:solidFill>
                  <a:schemeClr val="dk1"/>
                </a:solidFill>
                <a:latin typeface="General Sans"/>
              </a:rPr>
              <a:t> XR- </a:t>
            </a:r>
            <a:r>
              <a:rPr lang="en-GB" sz="2400" spc="-1" dirty="0" err="1">
                <a:solidFill>
                  <a:schemeClr val="dk1"/>
                </a:solidFill>
                <a:latin typeface="General Sans"/>
              </a:rPr>
              <a:t>technologie</a:t>
            </a:r>
            <a:r>
              <a:rPr lang="en-GB" sz="2400" spc="-1" dirty="0">
                <a:solidFill>
                  <a:schemeClr val="dk1"/>
                </a:solidFill>
                <a:latin typeface="General Sans"/>
              </a:rPr>
              <a:t> </a:t>
            </a:r>
            <a:r>
              <a:rPr lang="en-GB" sz="2400" spc="-1" dirty="0" err="1">
                <a:solidFill>
                  <a:schemeClr val="dk1"/>
                </a:solidFill>
                <a:latin typeface="General Sans"/>
              </a:rPr>
              <a:t>wordt</a:t>
            </a:r>
            <a:r>
              <a:rPr lang="en-GB" sz="2400" spc="-1" dirty="0">
                <a:solidFill>
                  <a:schemeClr val="dk1"/>
                </a:solidFill>
                <a:latin typeface="General Sans"/>
              </a:rPr>
              <a:t> </a:t>
            </a:r>
            <a:r>
              <a:rPr lang="en-GB" sz="2400" spc="-1" dirty="0" err="1">
                <a:solidFill>
                  <a:schemeClr val="dk1"/>
                </a:solidFill>
                <a:latin typeface="General Sans"/>
              </a:rPr>
              <a:t>ingevoerd</a:t>
            </a:r>
            <a:r>
              <a:rPr lang="en-GB" sz="2400" spc="-1" dirty="0">
                <a:solidFill>
                  <a:schemeClr val="dk1"/>
                </a:solidFill>
                <a:latin typeface="General Sans"/>
              </a:rPr>
              <a:t>.</a:t>
            </a:r>
          </a:p>
          <a:p>
            <a:pPr marL="343080" indent="-343080" defTabSz="914400">
              <a:lnSpc>
                <a:spcPct val="90000"/>
              </a:lnSpc>
              <a:spcBef>
                <a:spcPts val="1001"/>
              </a:spcBef>
              <a:buClr>
                <a:srgbClr val="000000"/>
              </a:buClr>
              <a:buFont typeface="Arial"/>
              <a:buChar char="•"/>
            </a:pPr>
            <a:r>
              <a:rPr lang="en-GB" sz="2400" spc="-1" dirty="0" err="1">
                <a:solidFill>
                  <a:schemeClr val="dk1"/>
                </a:solidFill>
                <a:latin typeface="General Sans"/>
              </a:rPr>
              <a:t>Dit</a:t>
            </a:r>
            <a:r>
              <a:rPr lang="en-GB" sz="2400" spc="-1" dirty="0">
                <a:solidFill>
                  <a:schemeClr val="dk1"/>
                </a:solidFill>
                <a:latin typeface="General Sans"/>
              </a:rPr>
              <a:t> </a:t>
            </a:r>
            <a:r>
              <a:rPr lang="en-GB" sz="2400" spc="-1" dirty="0" err="1">
                <a:solidFill>
                  <a:schemeClr val="dk1"/>
                </a:solidFill>
                <a:latin typeface="General Sans"/>
              </a:rPr>
              <a:t>spel</a:t>
            </a:r>
            <a:r>
              <a:rPr lang="en-GB" sz="2400" spc="-1" dirty="0">
                <a:solidFill>
                  <a:schemeClr val="dk1"/>
                </a:solidFill>
                <a:latin typeface="General Sans"/>
              </a:rPr>
              <a:t> </a:t>
            </a:r>
            <a:r>
              <a:rPr lang="en-GB" sz="2400" spc="-1" dirty="0" err="1">
                <a:solidFill>
                  <a:schemeClr val="dk1"/>
                </a:solidFill>
                <a:latin typeface="General Sans"/>
              </a:rPr>
              <a:t>daagt</a:t>
            </a:r>
            <a:r>
              <a:rPr lang="en-GB" sz="2400" spc="-1" dirty="0">
                <a:solidFill>
                  <a:schemeClr val="dk1"/>
                </a:solidFill>
                <a:latin typeface="General Sans"/>
              </a:rPr>
              <a:t> </a:t>
            </a:r>
            <a:r>
              <a:rPr lang="en-GB" sz="2400" spc="-1" dirty="0" err="1">
                <a:solidFill>
                  <a:schemeClr val="dk1"/>
                </a:solidFill>
                <a:latin typeface="General Sans"/>
              </a:rPr>
              <a:t>spelers</a:t>
            </a:r>
            <a:r>
              <a:rPr lang="en-GB" sz="2400" spc="-1" dirty="0">
                <a:solidFill>
                  <a:schemeClr val="dk1"/>
                </a:solidFill>
                <a:latin typeface="General Sans"/>
              </a:rPr>
              <a:t> </a:t>
            </a:r>
            <a:r>
              <a:rPr lang="en-GB" sz="2400" spc="-1" dirty="0" err="1">
                <a:solidFill>
                  <a:schemeClr val="dk1"/>
                </a:solidFill>
                <a:latin typeface="General Sans"/>
              </a:rPr>
              <a:t>uit</a:t>
            </a:r>
            <a:r>
              <a:rPr lang="en-GB" sz="2400" spc="-1" dirty="0">
                <a:solidFill>
                  <a:schemeClr val="dk1"/>
                </a:solidFill>
                <a:latin typeface="General Sans"/>
              </a:rPr>
              <a:t> om </a:t>
            </a:r>
            <a:r>
              <a:rPr lang="en-GB" sz="2400" spc="-1" dirty="0" err="1">
                <a:solidFill>
                  <a:schemeClr val="dk1"/>
                </a:solidFill>
                <a:latin typeface="General Sans"/>
              </a:rPr>
              <a:t>hun</a:t>
            </a:r>
            <a:r>
              <a:rPr lang="en-GB" sz="2400" spc="-1" dirty="0">
                <a:solidFill>
                  <a:schemeClr val="dk1"/>
                </a:solidFill>
                <a:latin typeface="General Sans"/>
              </a:rPr>
              <a:t> eigen </a:t>
            </a:r>
            <a:r>
              <a:rPr lang="en-GB" sz="2400" spc="-1" dirty="0" err="1">
                <a:solidFill>
                  <a:schemeClr val="dk1"/>
                </a:solidFill>
                <a:latin typeface="General Sans"/>
              </a:rPr>
              <a:t>verantwoordelijkheid</a:t>
            </a:r>
            <a:r>
              <a:rPr lang="en-GB" sz="2400" spc="-1" dirty="0">
                <a:solidFill>
                  <a:schemeClr val="dk1"/>
                </a:solidFill>
                <a:latin typeface="General Sans"/>
              </a:rPr>
              <a:t> </a:t>
            </a:r>
            <a:r>
              <a:rPr lang="en-GB" sz="2400" spc="-1" dirty="0" err="1">
                <a:solidFill>
                  <a:schemeClr val="dk1"/>
                </a:solidFill>
                <a:latin typeface="General Sans"/>
              </a:rPr>
              <a:t>te</a:t>
            </a:r>
            <a:r>
              <a:rPr lang="en-GB" sz="2400" spc="-1" dirty="0">
                <a:solidFill>
                  <a:schemeClr val="dk1"/>
                </a:solidFill>
                <a:latin typeface="General Sans"/>
              </a:rPr>
              <a:t> </a:t>
            </a:r>
            <a:r>
              <a:rPr lang="en-GB" sz="2400" spc="-1" dirty="0" err="1">
                <a:solidFill>
                  <a:schemeClr val="dk1"/>
                </a:solidFill>
                <a:latin typeface="General Sans"/>
              </a:rPr>
              <a:t>nemen</a:t>
            </a:r>
            <a:r>
              <a:rPr lang="en-GB" sz="2400" spc="-1" dirty="0">
                <a:solidFill>
                  <a:schemeClr val="dk1"/>
                </a:solidFill>
                <a:latin typeface="General Sans"/>
              </a:rPr>
              <a:t> op het </a:t>
            </a:r>
            <a:r>
              <a:rPr lang="en-GB" sz="2400" spc="-1" dirty="0" err="1">
                <a:solidFill>
                  <a:schemeClr val="dk1"/>
                </a:solidFill>
                <a:latin typeface="General Sans"/>
              </a:rPr>
              <a:t>gebied</a:t>
            </a:r>
            <a:r>
              <a:rPr lang="en-GB" sz="2400" spc="-1" dirty="0">
                <a:solidFill>
                  <a:schemeClr val="dk1"/>
                </a:solidFill>
                <a:latin typeface="General Sans"/>
              </a:rPr>
              <a:t> van </a:t>
            </a:r>
            <a:r>
              <a:rPr lang="en-GB" sz="2400" spc="-1" dirty="0" err="1">
                <a:solidFill>
                  <a:schemeClr val="dk1"/>
                </a:solidFill>
                <a:latin typeface="General Sans"/>
              </a:rPr>
              <a:t>ethiek</a:t>
            </a:r>
            <a:r>
              <a:rPr lang="en-GB" sz="2400" spc="-1" dirty="0">
                <a:solidFill>
                  <a:schemeClr val="dk1"/>
                </a:solidFill>
                <a:latin typeface="General Sans"/>
              </a:rPr>
              <a:t>. En om </a:t>
            </a:r>
            <a:r>
              <a:rPr lang="en-GB" sz="2400" spc="-1" dirty="0" err="1">
                <a:solidFill>
                  <a:schemeClr val="dk1"/>
                </a:solidFill>
                <a:latin typeface="General Sans"/>
              </a:rPr>
              <a:t>ook</a:t>
            </a:r>
            <a:r>
              <a:rPr lang="en-GB" sz="2400" spc="-1" dirty="0">
                <a:solidFill>
                  <a:schemeClr val="dk1"/>
                </a:solidFill>
                <a:latin typeface="General Sans"/>
              </a:rPr>
              <a:t> de </a:t>
            </a:r>
            <a:r>
              <a:rPr lang="en-GB" sz="2400" spc="-1" dirty="0" err="1">
                <a:solidFill>
                  <a:schemeClr val="dk1"/>
                </a:solidFill>
                <a:latin typeface="General Sans"/>
              </a:rPr>
              <a:t>ontwikkelaars</a:t>
            </a:r>
            <a:r>
              <a:rPr lang="en-GB" sz="2400" spc="-1" dirty="0">
                <a:solidFill>
                  <a:schemeClr val="dk1"/>
                </a:solidFill>
                <a:latin typeface="General Sans"/>
              </a:rPr>
              <a:t> </a:t>
            </a:r>
            <a:r>
              <a:rPr lang="en-GB" sz="2400" spc="-1" dirty="0" err="1">
                <a:solidFill>
                  <a:schemeClr val="dk1"/>
                </a:solidFill>
                <a:latin typeface="General Sans"/>
              </a:rPr>
              <a:t>kritisch</a:t>
            </a:r>
            <a:r>
              <a:rPr lang="en-GB" sz="2400" spc="-1" dirty="0">
                <a:solidFill>
                  <a:schemeClr val="dk1"/>
                </a:solidFill>
                <a:latin typeface="General Sans"/>
              </a:rPr>
              <a:t> </a:t>
            </a:r>
            <a:r>
              <a:rPr lang="en-GB" sz="2400" spc="-1" dirty="0" err="1">
                <a:solidFill>
                  <a:schemeClr val="dk1"/>
                </a:solidFill>
                <a:latin typeface="General Sans"/>
              </a:rPr>
              <a:t>te</a:t>
            </a:r>
            <a:r>
              <a:rPr lang="en-GB" sz="2400" spc="-1" dirty="0">
                <a:solidFill>
                  <a:schemeClr val="dk1"/>
                </a:solidFill>
                <a:latin typeface="General Sans"/>
              </a:rPr>
              <a:t> </a:t>
            </a:r>
            <a:r>
              <a:rPr lang="en-GB" sz="2400" spc="-1" dirty="0" err="1">
                <a:solidFill>
                  <a:schemeClr val="dk1"/>
                </a:solidFill>
                <a:latin typeface="General Sans"/>
              </a:rPr>
              <a:t>blijven</a:t>
            </a:r>
            <a:r>
              <a:rPr lang="en-GB" sz="2400" spc="-1" dirty="0">
                <a:solidFill>
                  <a:schemeClr val="dk1"/>
                </a:solidFill>
                <a:latin typeface="General Sans"/>
              </a:rPr>
              <a:t> </a:t>
            </a:r>
            <a:r>
              <a:rPr lang="en-GB" sz="2400" spc="-1" dirty="0" err="1">
                <a:solidFill>
                  <a:schemeClr val="dk1"/>
                </a:solidFill>
                <a:latin typeface="General Sans"/>
              </a:rPr>
              <a:t>beschouwen</a:t>
            </a:r>
            <a:r>
              <a:rPr lang="en-GB" sz="2400" spc="-1" dirty="0">
                <a:solidFill>
                  <a:schemeClr val="dk1"/>
                </a:solidFill>
                <a:latin typeface="General Sans"/>
              </a:rPr>
              <a:t> in </a:t>
            </a:r>
            <a:r>
              <a:rPr lang="en-GB" sz="2400" spc="-1" dirty="0" err="1">
                <a:solidFill>
                  <a:schemeClr val="dk1"/>
                </a:solidFill>
                <a:latin typeface="General Sans"/>
              </a:rPr>
              <a:t>allerlei</a:t>
            </a:r>
            <a:r>
              <a:rPr lang="en-GB" sz="2400" spc="-1" dirty="0">
                <a:solidFill>
                  <a:schemeClr val="dk1"/>
                </a:solidFill>
                <a:latin typeface="General Sans"/>
              </a:rPr>
              <a:t> scenario’s.</a:t>
            </a:r>
            <a:endParaRPr lang="nl-NL" sz="2400" b="0" strike="noStrike" spc="-1" dirty="0">
              <a:solidFill>
                <a:srgbClr val="000000"/>
              </a:solidFill>
              <a:latin typeface="Calibri"/>
            </a:endParaRPr>
          </a:p>
        </p:txBody>
      </p:sp>
      <p:sp>
        <p:nvSpPr>
          <p:cNvPr id="101" name="PlaceHolder 3"/>
          <p:cNvSpPr>
            <a:spLocks noGrp="1"/>
          </p:cNvSpPr>
          <p:nvPr>
            <p:ph type="sldNum" idx="12"/>
          </p:nvPr>
        </p:nvSpPr>
        <p:spPr>
          <a:xfrm>
            <a:off x="838080" y="5946840"/>
            <a:ext cx="2742480" cy="300240"/>
          </a:xfrm>
          <a:prstGeom prst="rect">
            <a:avLst/>
          </a:prstGeom>
          <a:noFill/>
          <a:ln w="0">
            <a:noFill/>
          </a:ln>
        </p:spPr>
        <p:txBody>
          <a:bodyPr lIns="91440" tIns="45720" rIns="91440" bIns="45720" anchor="t">
            <a:normAutofit/>
          </a:bodyPr>
          <a:lstStyle>
            <a:lvl1pPr indent="0" defTabSz="914400">
              <a:lnSpc>
                <a:spcPct val="90000"/>
              </a:lnSpc>
              <a:spcAft>
                <a:spcPts val="601"/>
              </a:spcAft>
              <a:buNone/>
              <a:tabLst>
                <a:tab pos="0" algn="l"/>
              </a:tabLst>
              <a:defRPr lang="en-NL" sz="1400" b="0" strike="noStrike" spc="-1">
                <a:solidFill>
                  <a:schemeClr val="dk1"/>
                </a:solidFill>
                <a:latin typeface="General Sans"/>
              </a:defRPr>
            </a:lvl1pPr>
          </a:lstStyle>
          <a:p>
            <a:pPr indent="0" defTabSz="914400">
              <a:lnSpc>
                <a:spcPct val="90000"/>
              </a:lnSpc>
              <a:spcAft>
                <a:spcPts val="601"/>
              </a:spcAft>
              <a:buNone/>
              <a:tabLst>
                <a:tab pos="0" algn="l"/>
              </a:tabLst>
            </a:pPr>
            <a:fld id="{FAD30774-3A38-46FA-989B-A99C2AAE654C}" type="slidenum">
              <a:rPr lang="en-NL" sz="1400" b="0" strike="noStrike" spc="-1">
                <a:solidFill>
                  <a:schemeClr val="dk1"/>
                </a:solidFill>
                <a:latin typeface="General Sans"/>
              </a:rPr>
              <a:t>43</a:t>
            </a:fld>
            <a:endParaRPr lang="nl-NL" sz="1400" b="0" strike="noStrike" spc="-1">
              <a:solidFill>
                <a:srgbClr val="000000"/>
              </a:solidFill>
              <a:latin typeface="Calibri"/>
            </a:endParaRPr>
          </a:p>
        </p:txBody>
      </p:sp>
      <p:sp>
        <p:nvSpPr>
          <p:cNvPr id="102" name="Picture Placeholder 5"/>
          <p:cNvSpPr/>
          <p:nvPr/>
        </p:nvSpPr>
        <p:spPr>
          <a:xfrm>
            <a:off x="6191280" y="1825560"/>
            <a:ext cx="5161680" cy="3985560"/>
          </a:xfrm>
          <a:prstGeom prst="roundRect">
            <a:avLst>
              <a:gd name="adj" fmla="val 6563"/>
            </a:avLst>
          </a:prstGeom>
          <a:blipFill rotWithShape="0">
            <a:blip r:embed="rId2"/>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1800" b="0" strike="noStrike" spc="-1">
              <a:solidFill>
                <a:srgbClr val="000000"/>
              </a:solidFill>
              <a:latin typeface="Calibri"/>
            </a:endParaRPr>
          </a:p>
        </p:txBody>
      </p:sp>
    </p:spTree>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5" name="PlaceHolder 1"/>
          <p:cNvSpPr>
            <a:spLocks noGrp="1"/>
          </p:cNvSpPr>
          <p:nvPr>
            <p:ph type="title"/>
          </p:nvPr>
        </p:nvSpPr>
        <p:spPr>
          <a:xfrm>
            <a:off x="838080" y="660240"/>
            <a:ext cx="10515240" cy="1029960"/>
          </a:xfrm>
          <a:prstGeom prst="rect">
            <a:avLst/>
          </a:prstGeom>
          <a:noFill/>
          <a:ln w="0">
            <a:noFill/>
          </a:ln>
        </p:spPr>
        <p:txBody>
          <a:bodyPr lIns="91440" tIns="45720" rIns="91440" bIns="45720" anchor="ctr">
            <a:normAutofit/>
          </a:bodyPr>
          <a:lstStyle/>
          <a:p>
            <a:pPr indent="0" defTabSz="914400">
              <a:lnSpc>
                <a:spcPct val="90000"/>
              </a:lnSpc>
              <a:buNone/>
            </a:pPr>
            <a:r>
              <a:rPr lang="en-GB" sz="3600" b="1" strike="noStrike" spc="-1" dirty="0">
                <a:solidFill>
                  <a:schemeClr val="dk1"/>
                </a:solidFill>
                <a:latin typeface="General Sans Semibold"/>
              </a:rPr>
              <a:t>Responsible XR Resources</a:t>
            </a:r>
            <a:endParaRPr lang="en-NL" sz="3600" b="0" strike="noStrike" spc="-1" dirty="0">
              <a:solidFill>
                <a:schemeClr val="dk1"/>
              </a:solidFill>
              <a:latin typeface="Calibri"/>
            </a:endParaRPr>
          </a:p>
        </p:txBody>
      </p:sp>
      <p:sp>
        <p:nvSpPr>
          <p:cNvPr id="116" name="PlaceHolder 2"/>
          <p:cNvSpPr>
            <a:spLocks noGrp="1"/>
          </p:cNvSpPr>
          <p:nvPr>
            <p:ph/>
          </p:nvPr>
        </p:nvSpPr>
        <p:spPr>
          <a:xfrm>
            <a:off x="838080" y="1825560"/>
            <a:ext cx="5162040" cy="3985920"/>
          </a:xfrm>
          <a:prstGeom prst="rect">
            <a:avLst/>
          </a:prstGeom>
          <a:noFill/>
          <a:ln w="0">
            <a:noFill/>
          </a:ln>
        </p:spPr>
        <p:txBody>
          <a:bodyPr lIns="91440" tIns="45720" rIns="91440" bIns="45720" anchor="t">
            <a:normAutofit fontScale="92500" lnSpcReduction="20000"/>
          </a:bodyPr>
          <a:lstStyle/>
          <a:p>
            <a:pPr marL="343080" indent="-343080" defTabSz="914400">
              <a:lnSpc>
                <a:spcPct val="150000"/>
              </a:lnSpc>
              <a:spcBef>
                <a:spcPts val="1001"/>
              </a:spcBef>
              <a:buClr>
                <a:srgbClr val="000000"/>
              </a:buClr>
              <a:buFont typeface="Arial"/>
              <a:buChar char="•"/>
            </a:pPr>
            <a:r>
              <a:rPr lang="en-NL" sz="1800" b="0" strike="noStrike" spc="-1" dirty="0">
                <a:solidFill>
                  <a:schemeClr val="dk1"/>
                </a:solidFill>
                <a:latin typeface="General Sans" pitchFamily="50" charset="0"/>
              </a:rPr>
              <a:t>Responsible XR Pleio Community page:</a:t>
            </a:r>
          </a:p>
          <a:p>
            <a:pPr marL="800280" lvl="1" indent="-343080">
              <a:lnSpc>
                <a:spcPct val="150000"/>
              </a:lnSpc>
              <a:spcBef>
                <a:spcPts val="1001"/>
              </a:spcBef>
              <a:buClr>
                <a:srgbClr val="000000"/>
              </a:buClr>
              <a:buFont typeface="Arial"/>
              <a:buChar char="•"/>
            </a:pPr>
            <a:r>
              <a:rPr lang="en-GB" sz="1800" b="0" strike="noStrike" spc="-1" dirty="0">
                <a:solidFill>
                  <a:schemeClr val="dk1"/>
                </a:solidFill>
                <a:latin typeface="General Sans" pitchFamily="50" charset="0"/>
                <a:hlinkClick r:id="rId2"/>
              </a:rPr>
              <a:t>https://edu.nl/yc4wq</a:t>
            </a:r>
            <a:r>
              <a:rPr lang="en-NL" sz="1800" spc="-1" dirty="0">
                <a:solidFill>
                  <a:schemeClr val="dk1"/>
                </a:solidFill>
                <a:latin typeface="General Sans" pitchFamily="50" charset="0"/>
              </a:rPr>
              <a:t> </a:t>
            </a:r>
          </a:p>
          <a:p>
            <a:pPr marL="343080" indent="-343080">
              <a:lnSpc>
                <a:spcPct val="150000"/>
              </a:lnSpc>
              <a:spcBef>
                <a:spcPts val="1001"/>
              </a:spcBef>
              <a:buClr>
                <a:srgbClr val="000000"/>
              </a:buClr>
              <a:buFont typeface="Arial"/>
              <a:buChar char="•"/>
            </a:pPr>
            <a:r>
              <a:rPr lang="en-GB" sz="1800" b="0" strike="noStrike" spc="-1" dirty="0">
                <a:solidFill>
                  <a:schemeClr val="dk1"/>
                </a:solidFill>
                <a:latin typeface="General Sans" pitchFamily="50" charset="0"/>
              </a:rPr>
              <a:t>Public values for XR in education and research </a:t>
            </a:r>
          </a:p>
          <a:p>
            <a:pPr marL="800280" lvl="1" indent="-343080">
              <a:lnSpc>
                <a:spcPct val="150000"/>
              </a:lnSpc>
              <a:spcBef>
                <a:spcPts val="1001"/>
              </a:spcBef>
              <a:buClr>
                <a:srgbClr val="000000"/>
              </a:buClr>
              <a:buFont typeface="Arial"/>
              <a:buChar char="•"/>
            </a:pPr>
            <a:r>
              <a:rPr lang="en-GB" sz="1800" b="0" strike="noStrike" spc="-1" dirty="0">
                <a:solidFill>
                  <a:schemeClr val="dk1"/>
                </a:solidFill>
                <a:latin typeface="General Sans" pitchFamily="50" charset="0"/>
                <a:hlinkClick r:id="rId3"/>
              </a:rPr>
              <a:t>https://edu.nl/vxewe</a:t>
            </a:r>
            <a:r>
              <a:rPr lang="en-NL" sz="1800" spc="-1" dirty="0">
                <a:solidFill>
                  <a:schemeClr val="dk1"/>
                </a:solidFill>
                <a:latin typeface="General Sans" pitchFamily="50" charset="0"/>
              </a:rPr>
              <a:t> </a:t>
            </a:r>
          </a:p>
          <a:p>
            <a:pPr marL="343080" indent="-343080">
              <a:lnSpc>
                <a:spcPct val="150000"/>
              </a:lnSpc>
              <a:spcBef>
                <a:spcPts val="1001"/>
              </a:spcBef>
              <a:buClr>
                <a:srgbClr val="000000"/>
              </a:buClr>
              <a:buFont typeface="Arial"/>
              <a:buChar char="•"/>
            </a:pPr>
            <a:r>
              <a:rPr lang="en-GB" sz="1800" b="0" strike="noStrike" spc="-1" dirty="0" err="1">
                <a:solidFill>
                  <a:schemeClr val="dk1"/>
                </a:solidFill>
                <a:latin typeface="General Sans" pitchFamily="50" charset="0"/>
              </a:rPr>
              <a:t>SURFsounds</a:t>
            </a:r>
            <a:r>
              <a:rPr lang="en-GB" sz="1800" b="0" strike="noStrike" spc="-1" dirty="0">
                <a:solidFill>
                  <a:schemeClr val="dk1"/>
                </a:solidFill>
                <a:latin typeface="General Sans" pitchFamily="50" charset="0"/>
              </a:rPr>
              <a:t> special: </a:t>
            </a:r>
            <a:r>
              <a:rPr lang="en-GB" sz="1800" b="0" strike="noStrike" spc="-1" dirty="0" err="1">
                <a:solidFill>
                  <a:schemeClr val="dk1"/>
                </a:solidFill>
                <a:latin typeface="General Sans" pitchFamily="50" charset="0"/>
              </a:rPr>
              <a:t>tussen</a:t>
            </a:r>
            <a:r>
              <a:rPr lang="en-GB" sz="1800" b="0" strike="noStrike" spc="-1" dirty="0">
                <a:solidFill>
                  <a:schemeClr val="dk1"/>
                </a:solidFill>
                <a:latin typeface="General Sans" pitchFamily="50" charset="0"/>
              </a:rPr>
              <a:t> </a:t>
            </a:r>
            <a:r>
              <a:rPr lang="en-GB" sz="1800" b="0" strike="noStrike" spc="-1" dirty="0" err="1">
                <a:solidFill>
                  <a:schemeClr val="dk1"/>
                </a:solidFill>
                <a:latin typeface="General Sans" pitchFamily="50" charset="0"/>
              </a:rPr>
              <a:t>macht</a:t>
            </a:r>
            <a:r>
              <a:rPr lang="en-GB" sz="1800" b="0" strike="noStrike" spc="-1" dirty="0">
                <a:solidFill>
                  <a:schemeClr val="dk1"/>
                </a:solidFill>
                <a:latin typeface="General Sans" pitchFamily="50" charset="0"/>
              </a:rPr>
              <a:t> </a:t>
            </a:r>
            <a:r>
              <a:rPr lang="en-GB" sz="1800" b="0" strike="noStrike" spc="-1" dirty="0" err="1">
                <a:solidFill>
                  <a:schemeClr val="dk1"/>
                </a:solidFill>
                <a:latin typeface="General Sans" pitchFamily="50" charset="0"/>
              </a:rPr>
              <a:t>en</a:t>
            </a:r>
            <a:r>
              <a:rPr lang="en-GB" sz="1800" b="0" strike="noStrike" spc="-1" dirty="0">
                <a:solidFill>
                  <a:schemeClr val="dk1"/>
                </a:solidFill>
                <a:latin typeface="General Sans" pitchFamily="50" charset="0"/>
              </a:rPr>
              <a:t> </a:t>
            </a:r>
            <a:r>
              <a:rPr lang="en-GB" sz="1800" b="0" strike="noStrike" spc="-1" dirty="0" err="1">
                <a:solidFill>
                  <a:schemeClr val="dk1"/>
                </a:solidFill>
                <a:latin typeface="General Sans" pitchFamily="50" charset="0"/>
              </a:rPr>
              <a:t>moraal</a:t>
            </a:r>
            <a:r>
              <a:rPr lang="en-GB" sz="1800" b="0" strike="noStrike" spc="-1" dirty="0">
                <a:solidFill>
                  <a:schemeClr val="dk1"/>
                </a:solidFill>
                <a:latin typeface="General Sans" pitchFamily="50" charset="0"/>
              </a:rPr>
              <a:t> afl.1 Wat ging er mis</a:t>
            </a:r>
          </a:p>
          <a:p>
            <a:pPr marL="800280" lvl="1" indent="-343080">
              <a:lnSpc>
                <a:spcPct val="150000"/>
              </a:lnSpc>
              <a:spcBef>
                <a:spcPts val="1001"/>
              </a:spcBef>
              <a:buClr>
                <a:srgbClr val="000000"/>
              </a:buClr>
              <a:buFont typeface="Arial"/>
              <a:buChar char="•"/>
            </a:pPr>
            <a:r>
              <a:rPr lang="en-GB" sz="1800" b="0" strike="noStrike" spc="-1" dirty="0">
                <a:solidFill>
                  <a:schemeClr val="dk1"/>
                </a:solidFill>
                <a:latin typeface="General Sans" pitchFamily="50" charset="0"/>
                <a:hlinkClick r:id="rId4"/>
              </a:rPr>
              <a:t>https://edu.nl/fc6cr</a:t>
            </a:r>
            <a:r>
              <a:rPr lang="en-GB" sz="1800" b="0" strike="noStrike" spc="-1" dirty="0">
                <a:solidFill>
                  <a:schemeClr val="dk1"/>
                </a:solidFill>
                <a:latin typeface="General Sans" pitchFamily="50" charset="0"/>
              </a:rPr>
              <a:t> </a:t>
            </a:r>
          </a:p>
          <a:p>
            <a:pPr marL="343080" indent="-343080">
              <a:lnSpc>
                <a:spcPct val="150000"/>
              </a:lnSpc>
              <a:spcBef>
                <a:spcPts val="1001"/>
              </a:spcBef>
              <a:buClr>
                <a:srgbClr val="000000"/>
              </a:buClr>
              <a:buFont typeface="Arial"/>
              <a:buChar char="•"/>
            </a:pPr>
            <a:r>
              <a:rPr lang="en-NL" sz="1800" spc="-1" dirty="0">
                <a:solidFill>
                  <a:schemeClr val="dk1"/>
                </a:solidFill>
                <a:latin typeface="General Sans" pitchFamily="50" charset="0"/>
              </a:rPr>
              <a:t>Our report on Responsible Tech (eng/nl)</a:t>
            </a:r>
          </a:p>
          <a:p>
            <a:pPr marL="800280" lvl="1" indent="-343080">
              <a:lnSpc>
                <a:spcPct val="150000"/>
              </a:lnSpc>
              <a:spcBef>
                <a:spcPts val="1001"/>
              </a:spcBef>
              <a:buClr>
                <a:srgbClr val="000000"/>
              </a:buClr>
              <a:buFont typeface="Arial"/>
              <a:buChar char="•"/>
            </a:pPr>
            <a:r>
              <a:rPr lang="en-GB" sz="1800" spc="-1" dirty="0">
                <a:solidFill>
                  <a:schemeClr val="dk1"/>
                </a:solidFill>
                <a:latin typeface="General Sans" pitchFamily="50" charset="0"/>
                <a:hlinkClick r:id="rId5"/>
              </a:rPr>
              <a:t>https://edu.nl/6hyrt</a:t>
            </a:r>
            <a:r>
              <a:rPr lang="en-NL" sz="1800" spc="-1" dirty="0">
                <a:solidFill>
                  <a:schemeClr val="dk1"/>
                </a:solidFill>
                <a:latin typeface="General Sans" pitchFamily="50" charset="0"/>
              </a:rPr>
              <a:t> </a:t>
            </a:r>
          </a:p>
        </p:txBody>
      </p:sp>
      <p:sp>
        <p:nvSpPr>
          <p:cNvPr id="118" name="Picture Placeholder 5"/>
          <p:cNvSpPr/>
          <p:nvPr/>
        </p:nvSpPr>
        <p:spPr>
          <a:xfrm>
            <a:off x="6191882" y="1825560"/>
            <a:ext cx="5162040" cy="3985920"/>
          </a:xfrm>
          <a:prstGeom prst="roundRect">
            <a:avLst>
              <a:gd name="adj" fmla="val 6563"/>
            </a:avLst>
          </a:prstGeom>
          <a:blipFill rotWithShape="0">
            <a:blip r:embed="rId6"/>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strike="noStrike" spc="-1">
              <a:solidFill>
                <a:srgbClr val="000000"/>
              </a:solidFill>
              <a:latin typeface="Calibri"/>
            </a:endParaRPr>
          </a:p>
        </p:txBody>
      </p:sp>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F5F76-4644-A627-D317-72FD2CBC81F1}"/>
            </a:ext>
          </a:extLst>
        </p:cNvPr>
        <p:cNvGrpSpPr/>
        <p:nvPr/>
      </p:nvGrpSpPr>
      <p:grpSpPr>
        <a:xfrm>
          <a:off x="0" y="0"/>
          <a:ext cx="0" cy="0"/>
          <a:chOff x="0" y="0"/>
          <a:chExt cx="0" cy="0"/>
        </a:xfrm>
      </p:grpSpPr>
      <p:sp>
        <p:nvSpPr>
          <p:cNvPr id="35" name="PlaceHolder 1">
            <a:extLst>
              <a:ext uri="{FF2B5EF4-FFF2-40B4-BE49-F238E27FC236}">
                <a16:creationId xmlns:a16="http://schemas.microsoft.com/office/drawing/2014/main" id="{A480A694-1322-04A3-BCD0-F243BD920088}"/>
              </a:ext>
            </a:extLst>
          </p:cNvPr>
          <p:cNvSpPr>
            <a:spLocks noGrp="1"/>
          </p:cNvSpPr>
          <p:nvPr>
            <p:ph type="title"/>
          </p:nvPr>
        </p:nvSpPr>
        <p:spPr>
          <a:xfrm>
            <a:off x="563526" y="771120"/>
            <a:ext cx="5219874" cy="781635"/>
          </a:xfrm>
          <a:prstGeom prst="rect">
            <a:avLst/>
          </a:prstGeom>
          <a:noFill/>
          <a:ln w="0">
            <a:noFill/>
          </a:ln>
        </p:spPr>
        <p:txBody>
          <a:bodyPr lIns="91440" tIns="45720" rIns="91440" bIns="45720" anchor="b">
            <a:noAutofit/>
          </a:bodyPr>
          <a:lstStyle/>
          <a:p>
            <a:r>
              <a:rPr lang="en-US" sz="4000" b="1" spc="-1" dirty="0">
                <a:solidFill>
                  <a:schemeClr val="dk1"/>
                </a:solidFill>
                <a:latin typeface="General Sans Semibold"/>
              </a:rPr>
              <a:t>Het is </a:t>
            </a:r>
            <a:r>
              <a:rPr lang="en-US" sz="4000" b="1" spc="-1" dirty="0" err="1">
                <a:solidFill>
                  <a:schemeClr val="dk1"/>
                </a:solidFill>
                <a:latin typeface="General Sans Semibold"/>
              </a:rPr>
              <a:t>nú</a:t>
            </a:r>
            <a:r>
              <a:rPr lang="en-US" sz="4000" b="1" spc="-1" dirty="0">
                <a:solidFill>
                  <a:schemeClr val="dk1"/>
                </a:solidFill>
                <a:latin typeface="General Sans Semibold"/>
              </a:rPr>
              <a:t> </a:t>
            </a:r>
            <a:r>
              <a:rPr lang="en-US" sz="4000" b="1" spc="-1" dirty="0" err="1">
                <a:solidFill>
                  <a:schemeClr val="dk1"/>
                </a:solidFill>
                <a:latin typeface="General Sans Semibold"/>
              </a:rPr>
              <a:t>tijd</a:t>
            </a:r>
            <a:endParaRPr lang="en-NL" sz="4000" spc="-1" dirty="0">
              <a:solidFill>
                <a:schemeClr val="accent2">
                  <a:lumMod val="75000"/>
                </a:schemeClr>
              </a:solidFill>
              <a:latin typeface="Calibri"/>
            </a:endParaRPr>
          </a:p>
        </p:txBody>
      </p:sp>
      <p:sp>
        <p:nvSpPr>
          <p:cNvPr id="37" name="PlaceHolder 2">
            <a:extLst>
              <a:ext uri="{FF2B5EF4-FFF2-40B4-BE49-F238E27FC236}">
                <a16:creationId xmlns:a16="http://schemas.microsoft.com/office/drawing/2014/main" id="{8539ADA7-7598-EDE2-C249-05D594BDBA71}"/>
              </a:ext>
            </a:extLst>
          </p:cNvPr>
          <p:cNvSpPr>
            <a:spLocks noGrp="1"/>
          </p:cNvSpPr>
          <p:nvPr>
            <p:ph/>
          </p:nvPr>
        </p:nvSpPr>
        <p:spPr>
          <a:xfrm>
            <a:off x="563526" y="1852706"/>
            <a:ext cx="4734584" cy="4241014"/>
          </a:xfrm>
          <a:prstGeom prst="rect">
            <a:avLst/>
          </a:prstGeom>
          <a:noFill/>
          <a:ln w="0">
            <a:noFill/>
          </a:ln>
        </p:spPr>
        <p:txBody>
          <a:bodyPr lIns="91440" tIns="45720" rIns="91440" bIns="45720" anchor="t">
            <a:noAutofit/>
          </a:bodyPr>
          <a:lstStyle/>
          <a:p>
            <a:pPr marL="343080" indent="-343080" defTabSz="914400">
              <a:lnSpc>
                <a:spcPct val="90000"/>
              </a:lnSpc>
              <a:spcBef>
                <a:spcPts val="1001"/>
              </a:spcBef>
              <a:buClr>
                <a:srgbClr val="000000"/>
              </a:buClr>
              <a:buFont typeface="Arial"/>
              <a:buChar char="•"/>
            </a:pPr>
            <a:r>
              <a:rPr lang="nl-NL" sz="2000" dirty="0">
                <a:latin typeface="General Sans" panose="020B0604020202020204" charset="0"/>
              </a:rPr>
              <a:t>De technologieën die we gebruiken, zijn ontworpen met </a:t>
            </a:r>
            <a:r>
              <a:rPr lang="nl-NL" sz="2000" i="1" dirty="0">
                <a:latin typeface="General Sans" panose="020B0604020202020204" charset="0"/>
              </a:rPr>
              <a:t>bepaalde waarden in gedachten</a:t>
            </a:r>
            <a:r>
              <a:rPr lang="nl-NL" sz="2000" dirty="0">
                <a:latin typeface="General Sans" panose="020B0604020202020204" charset="0"/>
              </a:rPr>
              <a:t>; ze zijn niet alleen gemaakt voor efficiëntie en praktische doeleinden.</a:t>
            </a:r>
          </a:p>
          <a:p>
            <a:pPr marL="343080" indent="-343080" defTabSz="914400">
              <a:lnSpc>
                <a:spcPct val="90000"/>
              </a:lnSpc>
              <a:spcBef>
                <a:spcPts val="1001"/>
              </a:spcBef>
              <a:buClr>
                <a:srgbClr val="000000"/>
              </a:buClr>
              <a:buFont typeface="Arial"/>
              <a:buChar char="•"/>
            </a:pPr>
            <a:r>
              <a:rPr lang="nl-NL" sz="2000" dirty="0">
                <a:latin typeface="General Sans" panose="020B0604020202020204" charset="0"/>
              </a:rPr>
              <a:t>Huidige technologieën in XR en AI blijven zich snel ontwikkelen, vaak zonder erkenning van hun sociale en maatschappelijke impact.</a:t>
            </a:r>
          </a:p>
          <a:p>
            <a:pPr marL="343080" indent="-343080" defTabSz="914400">
              <a:lnSpc>
                <a:spcPct val="90000"/>
              </a:lnSpc>
              <a:spcBef>
                <a:spcPts val="1001"/>
              </a:spcBef>
              <a:buClr>
                <a:srgbClr val="000000"/>
              </a:buClr>
              <a:buFont typeface="Arial"/>
              <a:buChar char="•"/>
            </a:pPr>
            <a:r>
              <a:rPr lang="nl-NL" sz="2000" dirty="0">
                <a:latin typeface="General Sans" panose="020B0604020202020204" charset="0"/>
              </a:rPr>
              <a:t>We hebben nu een moment, </a:t>
            </a:r>
            <a:r>
              <a:rPr lang="nl-NL" sz="2000" b="1" dirty="0">
                <a:latin typeface="General Sans" panose="020B0604020202020204" charset="0"/>
              </a:rPr>
              <a:t>voordat grootschalige adoptie</a:t>
            </a:r>
            <a:r>
              <a:rPr lang="nl-NL" sz="2000" dirty="0">
                <a:latin typeface="General Sans" panose="020B0604020202020204" charset="0"/>
              </a:rPr>
              <a:t> plaatsvindt, om deze gesprekken te voeren over realiteit-veranderende technologieën binnen onze instellingen.</a:t>
            </a:r>
            <a:endParaRPr lang="nl-NL" sz="2000" b="0" strike="noStrike" spc="-1" dirty="0">
              <a:solidFill>
                <a:srgbClr val="000000"/>
              </a:solidFill>
              <a:latin typeface="General Sans" panose="020B0604020202020204" charset="0"/>
            </a:endParaRPr>
          </a:p>
        </p:txBody>
      </p:sp>
      <p:sp>
        <p:nvSpPr>
          <p:cNvPr id="38" name="TextBox 2">
            <a:extLst>
              <a:ext uri="{FF2B5EF4-FFF2-40B4-BE49-F238E27FC236}">
                <a16:creationId xmlns:a16="http://schemas.microsoft.com/office/drawing/2014/main" id="{7406BB14-F988-E333-638B-B2BD0141EDB0}"/>
              </a:ext>
            </a:extLst>
          </p:cNvPr>
          <p:cNvSpPr/>
          <p:nvPr/>
        </p:nvSpPr>
        <p:spPr>
          <a:xfrm>
            <a:off x="7774200" y="6093720"/>
            <a:ext cx="228528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NL" sz="1400" b="0" i="1" strike="noStrike" spc="-1">
                <a:solidFill>
                  <a:schemeClr val="dk1"/>
                </a:solidFill>
                <a:latin typeface="Calibri"/>
              </a:rPr>
              <a:t>Early designs</a:t>
            </a:r>
            <a:endParaRPr lang="nl-NL" sz="1400" b="0" strike="noStrike" spc="-1">
              <a:solidFill>
                <a:srgbClr val="000000"/>
              </a:solidFill>
              <a:latin typeface="Calibri"/>
            </a:endParaRPr>
          </a:p>
        </p:txBody>
      </p:sp>
      <p:pic>
        <p:nvPicPr>
          <p:cNvPr id="2" name="Picture 1" descr="A close up of a text&#10;&#10;Description automatically generated">
            <a:extLst>
              <a:ext uri="{FF2B5EF4-FFF2-40B4-BE49-F238E27FC236}">
                <a16:creationId xmlns:a16="http://schemas.microsoft.com/office/drawing/2014/main" id="{7893CF5D-A926-9015-6388-7C48FE38C7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9536" y="903612"/>
            <a:ext cx="6068784" cy="1590252"/>
          </a:xfrm>
          <a:prstGeom prst="rect">
            <a:avLst/>
          </a:prstGeom>
        </p:spPr>
      </p:pic>
      <p:pic>
        <p:nvPicPr>
          <p:cNvPr id="5" name="Picture 4" descr="A black and white text&#10;&#10;Description automatically generated">
            <a:extLst>
              <a:ext uri="{FF2B5EF4-FFF2-40B4-BE49-F238E27FC236}">
                <a16:creationId xmlns:a16="http://schemas.microsoft.com/office/drawing/2014/main" id="{76675B4A-7828-FB81-BC2A-C22D6786DB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9536" y="2716602"/>
            <a:ext cx="5918924" cy="1647535"/>
          </a:xfrm>
          <a:prstGeom prst="rect">
            <a:avLst/>
          </a:prstGeom>
        </p:spPr>
      </p:pic>
      <p:pic>
        <p:nvPicPr>
          <p:cNvPr id="6" name="Picture 5" descr="A blue background with white text&#10;&#10;Description automatically generated">
            <a:extLst>
              <a:ext uri="{FF2B5EF4-FFF2-40B4-BE49-F238E27FC236}">
                <a16:creationId xmlns:a16="http://schemas.microsoft.com/office/drawing/2014/main" id="{7C8C9F7D-C59A-F4F8-A19A-9B5047B917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89536" y="4586875"/>
            <a:ext cx="5918925" cy="1933402"/>
          </a:xfrm>
          <a:prstGeom prst="rect">
            <a:avLst/>
          </a:prstGeom>
        </p:spPr>
      </p:pic>
    </p:spTree>
    <p:extLst>
      <p:ext uri="{BB962C8B-B14F-4D97-AF65-F5344CB8AC3E}">
        <p14:creationId xmlns:p14="http://schemas.microsoft.com/office/powerpoint/2010/main" val="845161947"/>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7CA49-1822-9A01-8A25-B86C3D80A001}"/>
            </a:ext>
          </a:extLst>
        </p:cNvPr>
        <p:cNvGrpSpPr/>
        <p:nvPr/>
      </p:nvGrpSpPr>
      <p:grpSpPr>
        <a:xfrm>
          <a:off x="0" y="0"/>
          <a:ext cx="0" cy="0"/>
          <a:chOff x="0" y="0"/>
          <a:chExt cx="0" cy="0"/>
        </a:xfrm>
      </p:grpSpPr>
      <p:sp>
        <p:nvSpPr>
          <p:cNvPr id="35" name="PlaceHolder 1">
            <a:extLst>
              <a:ext uri="{FF2B5EF4-FFF2-40B4-BE49-F238E27FC236}">
                <a16:creationId xmlns:a16="http://schemas.microsoft.com/office/drawing/2014/main" id="{D5576E69-76A8-5626-9DCA-E54DA9E1D288}"/>
              </a:ext>
            </a:extLst>
          </p:cNvPr>
          <p:cNvSpPr>
            <a:spLocks noGrp="1"/>
          </p:cNvSpPr>
          <p:nvPr>
            <p:ph type="title"/>
          </p:nvPr>
        </p:nvSpPr>
        <p:spPr>
          <a:xfrm>
            <a:off x="563526" y="771120"/>
            <a:ext cx="5219874" cy="781635"/>
          </a:xfrm>
          <a:prstGeom prst="rect">
            <a:avLst/>
          </a:prstGeom>
          <a:noFill/>
          <a:ln w="0">
            <a:noFill/>
          </a:ln>
        </p:spPr>
        <p:txBody>
          <a:bodyPr lIns="91440" tIns="45720" rIns="91440" bIns="45720" anchor="b">
            <a:noAutofit/>
          </a:bodyPr>
          <a:lstStyle/>
          <a:p>
            <a:r>
              <a:rPr lang="en-US" sz="4000" b="1" spc="-1" dirty="0" err="1">
                <a:solidFill>
                  <a:schemeClr val="dk1"/>
                </a:solidFill>
                <a:latin typeface="General Sans Semibold"/>
              </a:rPr>
              <a:t>Samen</a:t>
            </a:r>
            <a:r>
              <a:rPr lang="en-US" sz="4000" b="1" spc="-1" dirty="0">
                <a:solidFill>
                  <a:schemeClr val="dk1"/>
                </a:solidFill>
                <a:latin typeface="General Sans Semibold"/>
              </a:rPr>
              <a:t> </a:t>
            </a:r>
            <a:r>
              <a:rPr lang="en-US" sz="4000" b="1" spc="-1" dirty="0" err="1">
                <a:solidFill>
                  <a:schemeClr val="dk1"/>
                </a:solidFill>
                <a:latin typeface="General Sans Semibold"/>
              </a:rPr>
              <a:t>vooruitkijken</a:t>
            </a:r>
            <a:endParaRPr lang="en-NL" sz="4000" spc="-1" dirty="0">
              <a:solidFill>
                <a:schemeClr val="accent2">
                  <a:lumMod val="75000"/>
                </a:schemeClr>
              </a:solidFill>
              <a:latin typeface="Calibri"/>
            </a:endParaRPr>
          </a:p>
        </p:txBody>
      </p:sp>
      <p:sp>
        <p:nvSpPr>
          <p:cNvPr id="37" name="PlaceHolder 2">
            <a:extLst>
              <a:ext uri="{FF2B5EF4-FFF2-40B4-BE49-F238E27FC236}">
                <a16:creationId xmlns:a16="http://schemas.microsoft.com/office/drawing/2014/main" id="{535FC268-E2D7-2FD2-63C1-62182A82239B}"/>
              </a:ext>
            </a:extLst>
          </p:cNvPr>
          <p:cNvSpPr>
            <a:spLocks noGrp="1"/>
          </p:cNvSpPr>
          <p:nvPr>
            <p:ph/>
          </p:nvPr>
        </p:nvSpPr>
        <p:spPr>
          <a:xfrm>
            <a:off x="563526" y="1852706"/>
            <a:ext cx="5133792" cy="4241014"/>
          </a:xfrm>
          <a:prstGeom prst="rect">
            <a:avLst/>
          </a:prstGeom>
          <a:noFill/>
          <a:ln w="0">
            <a:noFill/>
          </a:ln>
        </p:spPr>
        <p:txBody>
          <a:bodyPr lIns="91440" tIns="45720" rIns="91440" bIns="45720" anchor="t">
            <a:noAutofit/>
          </a:bodyPr>
          <a:lstStyle/>
          <a:p>
            <a:pPr marL="0" indent="0" defTabSz="914400">
              <a:lnSpc>
                <a:spcPct val="90000"/>
              </a:lnSpc>
              <a:spcBef>
                <a:spcPts val="1001"/>
              </a:spcBef>
              <a:buClr>
                <a:srgbClr val="000000"/>
              </a:buClr>
              <a:buNone/>
            </a:pPr>
            <a:r>
              <a:rPr lang="nl-NL" sz="2400" b="0" strike="noStrike" spc="-1" dirty="0">
                <a:solidFill>
                  <a:srgbClr val="000000"/>
                </a:solidFill>
                <a:latin typeface="General Sans" panose="020B0604020202020204" charset="0"/>
              </a:rPr>
              <a:t>Toekomstige technologische uitdagingen</a:t>
            </a:r>
          </a:p>
          <a:p>
            <a:pPr>
              <a:spcBef>
                <a:spcPts val="1001"/>
              </a:spcBef>
              <a:buClr>
                <a:srgbClr val="000000"/>
              </a:buClr>
            </a:pPr>
            <a:r>
              <a:rPr lang="nl-NL" sz="2000" b="0" strike="noStrike" spc="-1" dirty="0">
                <a:solidFill>
                  <a:srgbClr val="000000"/>
                </a:solidFill>
                <a:latin typeface="General Sans" panose="020B0604020202020204" charset="0"/>
              </a:rPr>
              <a:t>Niet-invasieve </a:t>
            </a:r>
            <a:r>
              <a:rPr lang="nl-NL" sz="2000" b="0" strike="noStrike" spc="-1" dirty="0" err="1">
                <a:solidFill>
                  <a:srgbClr val="000000"/>
                </a:solidFill>
                <a:latin typeface="General Sans" panose="020B0604020202020204" charset="0"/>
              </a:rPr>
              <a:t>brain</a:t>
            </a:r>
            <a:r>
              <a:rPr lang="nl-NL" sz="2000" b="0" strike="noStrike" spc="-1" dirty="0">
                <a:solidFill>
                  <a:srgbClr val="000000"/>
                </a:solidFill>
                <a:latin typeface="General Sans" panose="020B0604020202020204" charset="0"/>
              </a:rPr>
              <a:t>-computer interfaces kunnen herdefiniëren wat we als "normale" leerdata beschouwen.</a:t>
            </a:r>
          </a:p>
          <a:p>
            <a:pPr marL="0" indent="0">
              <a:spcBef>
                <a:spcPts val="1001"/>
              </a:spcBef>
              <a:buClr>
                <a:srgbClr val="000000"/>
              </a:buClr>
              <a:buNone/>
            </a:pPr>
            <a:r>
              <a:rPr lang="nl-NL" sz="2400" b="0" strike="noStrike" spc="-1" dirty="0">
                <a:solidFill>
                  <a:srgbClr val="000000"/>
                </a:solidFill>
                <a:latin typeface="General Sans" panose="020B0604020202020204" charset="0"/>
              </a:rPr>
              <a:t>Institutionele bewustwording en discussie zijn nodig</a:t>
            </a:r>
          </a:p>
          <a:p>
            <a:pPr>
              <a:spcBef>
                <a:spcPts val="1001"/>
              </a:spcBef>
              <a:buClr>
                <a:srgbClr val="000000"/>
              </a:buClr>
            </a:pPr>
            <a:r>
              <a:rPr lang="nl-NL" sz="2000" b="0" strike="noStrike" spc="-1" dirty="0">
                <a:solidFill>
                  <a:srgbClr val="000000"/>
                </a:solidFill>
                <a:latin typeface="General Sans" panose="020B0604020202020204" charset="0"/>
              </a:rPr>
              <a:t>Nu </a:t>
            </a:r>
            <a:r>
              <a:rPr lang="nl-NL" sz="2000" b="0" strike="noStrike" spc="-1" dirty="0" err="1">
                <a:solidFill>
                  <a:srgbClr val="000000"/>
                </a:solidFill>
                <a:latin typeface="General Sans" panose="020B0604020202020204" charset="0"/>
              </a:rPr>
              <a:t>techgiganten</a:t>
            </a:r>
            <a:r>
              <a:rPr lang="nl-NL" sz="2000" b="0" strike="noStrike" spc="-1" dirty="0">
                <a:solidFill>
                  <a:srgbClr val="000000"/>
                </a:solidFill>
                <a:latin typeface="General Sans" panose="020B0604020202020204" charset="0"/>
              </a:rPr>
              <a:t> de innovatie leiden, hoe moet het onderwijs zich aanpassen terwijl publieke waarden worden gewaarborgd?</a:t>
            </a:r>
          </a:p>
        </p:txBody>
      </p:sp>
      <p:pic>
        <p:nvPicPr>
          <p:cNvPr id="3" name="Picture 2" descr="A close-up of a headset&#10;&#10;Description automatically generated">
            <a:extLst>
              <a:ext uri="{FF2B5EF4-FFF2-40B4-BE49-F238E27FC236}">
                <a16:creationId xmlns:a16="http://schemas.microsoft.com/office/drawing/2014/main" id="{B5B6F3F5-C660-9795-3B8A-5D27A2D647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4991" y="759080"/>
            <a:ext cx="4660708" cy="2499287"/>
          </a:xfrm>
          <a:prstGeom prst="roundRect">
            <a:avLst/>
          </a:prstGeom>
        </p:spPr>
      </p:pic>
      <p:sp>
        <p:nvSpPr>
          <p:cNvPr id="4" name="TextBox 3">
            <a:extLst>
              <a:ext uri="{FF2B5EF4-FFF2-40B4-BE49-F238E27FC236}">
                <a16:creationId xmlns:a16="http://schemas.microsoft.com/office/drawing/2014/main" id="{940592DF-897C-8727-759F-E4371ABD39B2}"/>
              </a:ext>
            </a:extLst>
          </p:cNvPr>
          <p:cNvSpPr txBox="1"/>
          <p:nvPr/>
        </p:nvSpPr>
        <p:spPr>
          <a:xfrm>
            <a:off x="6418283" y="3312551"/>
            <a:ext cx="5574122" cy="523220"/>
          </a:xfrm>
          <a:prstGeom prst="rect">
            <a:avLst/>
          </a:prstGeom>
          <a:noFill/>
        </p:spPr>
        <p:txBody>
          <a:bodyPr wrap="square" rtlCol="0">
            <a:spAutoFit/>
          </a:bodyPr>
          <a:lstStyle/>
          <a:p>
            <a:pPr algn="ctr"/>
            <a:r>
              <a:rPr lang="nl-NL" sz="1400" dirty="0"/>
              <a:t>De </a:t>
            </a:r>
            <a:r>
              <a:rPr lang="nl-NL" sz="1400" dirty="0" err="1"/>
              <a:t>Cognixion</a:t>
            </a:r>
            <a:r>
              <a:rPr lang="nl-NL" sz="1400" dirty="0"/>
              <a:t> </a:t>
            </a:r>
            <a:r>
              <a:rPr lang="nl-NL" sz="1400" dirty="0" err="1"/>
              <a:t>One</a:t>
            </a:r>
            <a:r>
              <a:rPr lang="nl-NL" sz="1400" dirty="0"/>
              <a:t>: helpt gebruikers met een breed scala aan fysieke en neurologische vaardigheden om toegang te krijgen tot </a:t>
            </a:r>
            <a:r>
              <a:rPr lang="nl-NL" sz="1400" dirty="0" err="1"/>
              <a:t>augmented</a:t>
            </a:r>
            <a:r>
              <a:rPr lang="nl-NL" sz="1400" dirty="0"/>
              <a:t> </a:t>
            </a:r>
            <a:r>
              <a:rPr lang="nl-NL" sz="1400" dirty="0" err="1"/>
              <a:t>reality</a:t>
            </a:r>
            <a:r>
              <a:rPr lang="nl-NL" sz="1400" dirty="0"/>
              <a:t>.</a:t>
            </a:r>
            <a:endParaRPr lang="en-GB" sz="1400" dirty="0"/>
          </a:p>
        </p:txBody>
      </p:sp>
      <p:pic>
        <p:nvPicPr>
          <p:cNvPr id="7" name="Picture 4">
            <a:extLst>
              <a:ext uri="{FF2B5EF4-FFF2-40B4-BE49-F238E27FC236}">
                <a16:creationId xmlns:a16="http://schemas.microsoft.com/office/drawing/2014/main" id="{91FD0B70-4AE9-79C1-36A0-4774D75F609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21875" b="21875"/>
          <a:stretch/>
        </p:blipFill>
        <p:spPr bwMode="auto">
          <a:xfrm>
            <a:off x="7173537" y="3995339"/>
            <a:ext cx="4063616" cy="2285784"/>
          </a:xfrm>
          <a:prstGeom prst="round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42A5481-DCED-C711-0EEB-8D13A1FB986D}"/>
              </a:ext>
            </a:extLst>
          </p:cNvPr>
          <p:cNvSpPr txBox="1"/>
          <p:nvPr/>
        </p:nvSpPr>
        <p:spPr>
          <a:xfrm>
            <a:off x="6874991" y="6281123"/>
            <a:ext cx="4660707" cy="307777"/>
          </a:xfrm>
          <a:prstGeom prst="rect">
            <a:avLst/>
          </a:prstGeom>
          <a:noFill/>
        </p:spPr>
        <p:txBody>
          <a:bodyPr wrap="square" rtlCol="0">
            <a:spAutoFit/>
          </a:bodyPr>
          <a:lstStyle/>
          <a:p>
            <a:pPr algn="ctr"/>
            <a:r>
              <a:rPr lang="en-GB" sz="1400" dirty="0"/>
              <a:t>Even realities: G1 </a:t>
            </a:r>
            <a:r>
              <a:rPr lang="en-GB" sz="1400" dirty="0" err="1"/>
              <a:t>digitale</a:t>
            </a:r>
            <a:r>
              <a:rPr lang="en-GB" sz="1400" dirty="0"/>
              <a:t> </a:t>
            </a:r>
            <a:r>
              <a:rPr lang="en-GB" sz="1400" dirty="0" err="1"/>
              <a:t>bril</a:t>
            </a:r>
            <a:endParaRPr lang="en-NL" sz="1400" dirty="0"/>
          </a:p>
        </p:txBody>
      </p:sp>
    </p:spTree>
    <p:extLst>
      <p:ext uri="{BB962C8B-B14F-4D97-AF65-F5344CB8AC3E}">
        <p14:creationId xmlns:p14="http://schemas.microsoft.com/office/powerpoint/2010/main" val="3589509512"/>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1E51DD-8A5D-6A3E-5519-AC2925B0A15B}"/>
            </a:ext>
          </a:extLst>
        </p:cNvPr>
        <p:cNvGrpSpPr/>
        <p:nvPr/>
      </p:nvGrpSpPr>
      <p:grpSpPr>
        <a:xfrm>
          <a:off x="0" y="0"/>
          <a:ext cx="0" cy="0"/>
          <a:chOff x="0" y="0"/>
          <a:chExt cx="0" cy="0"/>
        </a:xfrm>
      </p:grpSpPr>
      <p:sp>
        <p:nvSpPr>
          <p:cNvPr id="22" name="Tijdelijke aanduiding voor tekst 10">
            <a:extLst>
              <a:ext uri="{FF2B5EF4-FFF2-40B4-BE49-F238E27FC236}">
                <a16:creationId xmlns:a16="http://schemas.microsoft.com/office/drawing/2014/main" id="{CE3204AB-3E51-8D09-E2CD-F5865A768E33}"/>
              </a:ext>
            </a:extLst>
          </p:cNvPr>
          <p:cNvSpPr txBox="1">
            <a:spLocks/>
          </p:cNvSpPr>
          <p:nvPr/>
        </p:nvSpPr>
        <p:spPr>
          <a:xfrm>
            <a:off x="193040" y="216852"/>
            <a:ext cx="11805920" cy="6424295"/>
          </a:xfrm>
          <a:prstGeom prst="roundRect">
            <a:avLst>
              <a:gd name="adj" fmla="val 3563"/>
            </a:avLst>
          </a:prstGeom>
          <a:no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F6DA44"/>
              </a:buClr>
              <a:buSzPct val="110000"/>
              <a:buFont typeface="Calibri Light" panose="020F0302020204030204" pitchFamily="34" charset="0"/>
              <a:buNone/>
              <a:tabLst/>
              <a:defRPr/>
            </a:pPr>
            <a:r>
              <a:rPr kumimoji="0" lang="en-GB" sz="100" b="0" i="0" u="none" strike="noStrike" kern="1200" cap="none" spc="0" normalizeH="0" baseline="0" noProof="0">
                <a:ln>
                  <a:noFill/>
                </a:ln>
                <a:solidFill>
                  <a:sysClr val="windowText" lastClr="000000"/>
                </a:solidFill>
                <a:effectLst/>
                <a:uLnTx/>
                <a:uFillTx/>
                <a:latin typeface="Calibri Light"/>
                <a:ea typeface="+mn-ea"/>
                <a:cs typeface="+mn-cs"/>
              </a:rPr>
              <a:t> </a:t>
            </a:r>
          </a:p>
        </p:txBody>
      </p:sp>
      <p:sp>
        <p:nvSpPr>
          <p:cNvPr id="19" name="Titel 18">
            <a:extLst>
              <a:ext uri="{FF2B5EF4-FFF2-40B4-BE49-F238E27FC236}">
                <a16:creationId xmlns:a16="http://schemas.microsoft.com/office/drawing/2014/main" id="{C156EBD9-445A-AC45-0094-DF4A3AA8389C}"/>
              </a:ext>
            </a:extLst>
          </p:cNvPr>
          <p:cNvSpPr>
            <a:spLocks noGrp="1"/>
          </p:cNvSpPr>
          <p:nvPr>
            <p:ph type="title"/>
          </p:nvPr>
        </p:nvSpPr>
        <p:spPr/>
        <p:txBody>
          <a:bodyPr/>
          <a:lstStyle/>
          <a:p>
            <a:r>
              <a:rPr lang="en-GB"/>
              <a:t>Ambition</a:t>
            </a:r>
          </a:p>
        </p:txBody>
      </p:sp>
      <p:sp>
        <p:nvSpPr>
          <p:cNvPr id="3" name="Tijdelijke aanduiding voor tekst 10">
            <a:extLst>
              <a:ext uri="{FF2B5EF4-FFF2-40B4-BE49-F238E27FC236}">
                <a16:creationId xmlns:a16="http://schemas.microsoft.com/office/drawing/2014/main" id="{F39C9CBA-1857-8AE3-FFBF-AFAD9C701C93}"/>
              </a:ext>
            </a:extLst>
          </p:cNvPr>
          <p:cNvSpPr txBox="1">
            <a:spLocks/>
          </p:cNvSpPr>
          <p:nvPr/>
        </p:nvSpPr>
        <p:spPr>
          <a:xfrm>
            <a:off x="1194993" y="1526671"/>
            <a:ext cx="9802013" cy="3804655"/>
          </a:xfrm>
          <a:prstGeom prst="rect">
            <a:avLst/>
          </a:prstGeom>
          <a:noFill/>
          <a:ln>
            <a:noFill/>
          </a:ln>
        </p:spPr>
        <p:txBody>
          <a:bodyPr wrap="square" anchor="ctr">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pPr algn="ctr">
              <a:spcBef>
                <a:spcPts val="601"/>
              </a:spcBef>
              <a:spcAft>
                <a:spcPts val="601"/>
              </a:spcAft>
              <a:defRPr/>
            </a:pPr>
            <a:r>
              <a:rPr lang="en-GB" sz="4400" b="1" spc="-1" dirty="0">
                <a:solidFill>
                  <a:schemeClr val="accent2"/>
                </a:solidFill>
                <a:latin typeface="Calibri"/>
              </a:rPr>
              <a:t>Dus, hoe </a:t>
            </a:r>
            <a:r>
              <a:rPr lang="en-GB" sz="4400" b="1" spc="-1" dirty="0" err="1">
                <a:solidFill>
                  <a:schemeClr val="accent2"/>
                </a:solidFill>
                <a:latin typeface="Calibri"/>
              </a:rPr>
              <a:t>kunnen</a:t>
            </a:r>
            <a:r>
              <a:rPr lang="en-GB" sz="4400" b="1" spc="-1" dirty="0">
                <a:solidFill>
                  <a:schemeClr val="accent2"/>
                </a:solidFill>
                <a:latin typeface="Calibri"/>
              </a:rPr>
              <a:t> we </a:t>
            </a:r>
            <a:r>
              <a:rPr lang="en-GB" sz="4400" b="1" spc="-1" dirty="0" err="1">
                <a:solidFill>
                  <a:schemeClr val="accent2"/>
                </a:solidFill>
                <a:latin typeface="Calibri"/>
              </a:rPr>
              <a:t>meer</a:t>
            </a:r>
            <a:r>
              <a:rPr lang="en-GB" sz="4400" b="1" spc="-1" dirty="0">
                <a:solidFill>
                  <a:schemeClr val="accent2"/>
                </a:solidFill>
                <a:latin typeface="Calibri"/>
              </a:rPr>
              <a:t> </a:t>
            </a:r>
            <a:r>
              <a:rPr lang="en-GB" sz="4400" b="1" spc="-1" dirty="0" err="1">
                <a:solidFill>
                  <a:schemeClr val="accent2"/>
                </a:solidFill>
                <a:latin typeface="Calibri"/>
              </a:rPr>
              <a:t>doen</a:t>
            </a:r>
            <a:r>
              <a:rPr lang="en-GB" sz="4400" b="1" spc="-1" dirty="0">
                <a:solidFill>
                  <a:schemeClr val="accent2"/>
                </a:solidFill>
                <a:latin typeface="Calibri"/>
              </a:rPr>
              <a:t>?</a:t>
            </a:r>
          </a:p>
          <a:p>
            <a:pPr algn="ctr">
              <a:spcBef>
                <a:spcPts val="601"/>
              </a:spcBef>
              <a:spcAft>
                <a:spcPts val="601"/>
              </a:spcAft>
              <a:defRPr/>
            </a:pPr>
            <a:r>
              <a:rPr kumimoji="0" lang="en-GB" sz="4400" b="1" i="1" u="none" strike="noStrike" kern="1200" cap="none" spc="-1" normalizeH="0" baseline="0" noProof="0" dirty="0">
                <a:ln>
                  <a:noFill/>
                </a:ln>
                <a:solidFill>
                  <a:schemeClr val="accent2"/>
                </a:solidFill>
                <a:effectLst/>
                <a:uLnTx/>
                <a:uFillTx/>
                <a:latin typeface="Calibri"/>
              </a:rPr>
              <a:t>Laten we </a:t>
            </a:r>
            <a:r>
              <a:rPr kumimoji="0" lang="en-GB" sz="4400" b="1" i="1" u="none" strike="noStrike" kern="1200" cap="none" spc="-1" normalizeH="0" baseline="0" noProof="0" dirty="0" err="1">
                <a:ln>
                  <a:noFill/>
                </a:ln>
                <a:solidFill>
                  <a:schemeClr val="accent2"/>
                </a:solidFill>
                <a:effectLst/>
                <a:uLnTx/>
                <a:uFillTx/>
                <a:latin typeface="Calibri"/>
              </a:rPr>
              <a:t>samen</a:t>
            </a:r>
            <a:r>
              <a:rPr kumimoji="0" lang="en-GB" sz="4400" b="1" i="1" u="none" strike="noStrike" kern="1200" cap="none" spc="-1" normalizeH="0" baseline="0" noProof="0" dirty="0">
                <a:ln>
                  <a:noFill/>
                </a:ln>
                <a:solidFill>
                  <a:schemeClr val="accent2"/>
                </a:solidFill>
                <a:effectLst/>
                <a:uLnTx/>
                <a:uFillTx/>
                <a:latin typeface="Calibri"/>
              </a:rPr>
              <a:t> </a:t>
            </a:r>
            <a:r>
              <a:rPr kumimoji="0" lang="en-GB" sz="4400" b="1" i="1" u="none" strike="noStrike" kern="1200" cap="none" spc="-1" normalizeH="0" baseline="0" noProof="0" dirty="0" err="1">
                <a:ln>
                  <a:noFill/>
                </a:ln>
                <a:solidFill>
                  <a:schemeClr val="accent2"/>
                </a:solidFill>
                <a:effectLst/>
                <a:uLnTx/>
                <a:uFillTx/>
                <a:latin typeface="Calibri"/>
              </a:rPr>
              <a:t>leren</a:t>
            </a:r>
            <a:r>
              <a:rPr kumimoji="0" lang="en-GB" sz="4400" b="1" i="1" u="none" strike="noStrike" kern="1200" cap="none" spc="-1" normalizeH="0" baseline="0" noProof="0" dirty="0">
                <a:ln>
                  <a:noFill/>
                </a:ln>
                <a:solidFill>
                  <a:schemeClr val="accent2"/>
                </a:solidFill>
                <a:effectLst/>
                <a:uLnTx/>
                <a:uFillTx/>
                <a:latin typeface="Calibri"/>
              </a:rPr>
              <a:t>, </a:t>
            </a:r>
            <a:r>
              <a:rPr kumimoji="0" lang="en-GB" sz="4400" b="1" i="1" u="none" strike="noStrike" kern="1200" cap="none" spc="-1" normalizeH="0" baseline="0" noProof="0" dirty="0" err="1">
                <a:ln>
                  <a:noFill/>
                </a:ln>
                <a:solidFill>
                  <a:schemeClr val="accent2"/>
                </a:solidFill>
                <a:effectLst/>
                <a:uLnTx/>
                <a:uFillTx/>
                <a:latin typeface="Calibri"/>
              </a:rPr>
              <a:t>vandaag</a:t>
            </a:r>
            <a:endParaRPr kumimoji="0" lang="en-GB" sz="4400" b="1" i="1" u="none" strike="noStrike" kern="1200" cap="none" spc="-1" normalizeH="0" baseline="0" noProof="0" dirty="0">
              <a:ln>
                <a:noFill/>
              </a:ln>
              <a:solidFill>
                <a:schemeClr val="accent2"/>
              </a:solidFill>
              <a:effectLst/>
              <a:uLnTx/>
              <a:uFillTx/>
              <a:latin typeface="Calibri"/>
            </a:endParaRPr>
          </a:p>
        </p:txBody>
      </p:sp>
    </p:spTree>
    <p:extLst>
      <p:ext uri="{BB962C8B-B14F-4D97-AF65-F5344CB8AC3E}">
        <p14:creationId xmlns:p14="http://schemas.microsoft.com/office/powerpoint/2010/main" val="12777936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xit" presetSubtype="2" fill="hold" grpId="0" nodeType="clickEffect">
                                  <p:stCondLst>
                                    <p:cond delay="0"/>
                                  </p:stCondLst>
                                  <p:childTnLst>
                                    <p:anim calcmode="lin" valueType="num">
                                      <p:cBhvr additive="base">
                                        <p:cTn id="12" dur="500"/>
                                        <p:tgtEl>
                                          <p:spTgt spid="3"/>
                                        </p:tgtEl>
                                        <p:attrNameLst>
                                          <p:attrName>ppt_x</p:attrName>
                                        </p:attrNameLst>
                                      </p:cBhvr>
                                      <p:tavLst>
                                        <p:tav tm="0">
                                          <p:val>
                                            <p:strVal val="#ppt_x"/>
                                          </p:val>
                                        </p:tav>
                                        <p:tav tm="100000">
                                          <p:val>
                                            <p:strVal val="#ppt_x+#ppt_w*1.125000"/>
                                          </p:val>
                                        </p:tav>
                                      </p:tavLst>
                                    </p:anim>
                                    <p:animEffect transition="out" filter="wipe(right)">
                                      <p:cBhvr>
                                        <p:cTn id="13" dur="500"/>
                                        <p:tgtEl>
                                          <p:spTgt spid="3"/>
                                        </p:tgtEl>
                                      </p:cBhvr>
                                    </p:animEffect>
                                    <p:set>
                                      <p:cBhvr>
                                        <p:cTn id="1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1BCF8-2B7B-4BD9-80BF-A87EC4E1A7CC}"/>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56A16DBD-3D3E-BAFF-AA74-4EA28447FD40}"/>
              </a:ext>
            </a:extLst>
          </p:cNvPr>
          <p:cNvSpPr>
            <a:spLocks noGrp="1"/>
          </p:cNvSpPr>
          <p:nvPr>
            <p:ph type="title"/>
          </p:nvPr>
        </p:nvSpPr>
        <p:spPr>
          <a:xfrm>
            <a:off x="900300" y="262891"/>
            <a:ext cx="10146216" cy="1143000"/>
          </a:xfrm>
          <a:prstGeom prst="rect">
            <a:avLst/>
          </a:prstGeom>
          <a:noFill/>
          <a:ln w="0">
            <a:noFill/>
          </a:ln>
        </p:spPr>
        <p:txBody>
          <a:bodyPr lIns="91440" tIns="45720" rIns="91440" bIns="45720" anchor="b">
            <a:noAutofit/>
          </a:bodyPr>
          <a:lstStyle/>
          <a:p>
            <a:pPr indent="0" algn="ctr" defTabSz="914400">
              <a:lnSpc>
                <a:spcPct val="90000"/>
              </a:lnSpc>
              <a:buNone/>
            </a:pPr>
            <a:r>
              <a:rPr lang="en-GB" sz="6000" b="1" strike="noStrike" spc="-1" dirty="0">
                <a:solidFill>
                  <a:schemeClr val="accent2"/>
                </a:solidFill>
                <a:latin typeface="General Sans Semibold"/>
              </a:rPr>
              <a:t>Let’s Play!</a:t>
            </a:r>
            <a:endParaRPr lang="en-NL" sz="6000" b="0" strike="noStrike" spc="-1" dirty="0">
              <a:solidFill>
                <a:schemeClr val="accent2"/>
              </a:solidFill>
              <a:latin typeface="Calibri"/>
            </a:endParaRPr>
          </a:p>
        </p:txBody>
      </p:sp>
      <p:pic>
        <p:nvPicPr>
          <p:cNvPr id="1026" name="Picture 2">
            <a:extLst>
              <a:ext uri="{FF2B5EF4-FFF2-40B4-BE49-F238E27FC236}">
                <a16:creationId xmlns:a16="http://schemas.microsoft.com/office/drawing/2014/main" id="{07F3A2D8-3A94-3C14-7E57-E0B4422393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8" r="238"/>
          <a:stretch/>
        </p:blipFill>
        <p:spPr bwMode="auto">
          <a:xfrm>
            <a:off x="900300" y="1554480"/>
            <a:ext cx="2974470" cy="5132070"/>
          </a:xfrm>
          <a:prstGeom prst="roundRect">
            <a:avLst>
              <a:gd name="adj" fmla="val 8906"/>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B8A9C22-DEE5-A90F-5AAD-5F890CC3F5D2}"/>
              </a:ext>
            </a:extLst>
          </p:cNvPr>
          <p:cNvPicPr>
            <a:picLocks noChangeAspect="1"/>
          </p:cNvPicPr>
          <p:nvPr/>
        </p:nvPicPr>
        <p:blipFill>
          <a:blip r:embed="rId4">
            <a:extLst>
              <a:ext uri="{28A0092B-C50C-407E-A947-70E740481C1C}">
                <a14:useLocalDpi xmlns:a14="http://schemas.microsoft.com/office/drawing/2010/main" val="0"/>
              </a:ext>
            </a:extLst>
          </a:blip>
          <a:srcRect l="3553" r="3553"/>
          <a:stretch/>
        </p:blipFill>
        <p:spPr>
          <a:xfrm>
            <a:off x="4457410" y="1554480"/>
            <a:ext cx="2995217" cy="5132070"/>
          </a:xfrm>
          <a:prstGeom prst="roundRect">
            <a:avLst/>
          </a:prstGeom>
        </p:spPr>
      </p:pic>
      <p:pic>
        <p:nvPicPr>
          <p:cNvPr id="1028" name="Picture 4">
            <a:extLst>
              <a:ext uri="{FF2B5EF4-FFF2-40B4-BE49-F238E27FC236}">
                <a16:creationId xmlns:a16="http://schemas.microsoft.com/office/drawing/2014/main" id="{8596EA50-AF4A-3639-90CA-67FC48BDBC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375" b="375"/>
          <a:stretch/>
        </p:blipFill>
        <p:spPr bwMode="auto">
          <a:xfrm>
            <a:off x="8035267" y="1554480"/>
            <a:ext cx="3011249" cy="5132070"/>
          </a:xfrm>
          <a:prstGeom prst="roundRect">
            <a:avLst>
              <a:gd name="adj" fmla="val 5738"/>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75060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800" decel="100000"/>
                                        <p:tgtEl>
                                          <p:spTgt spid="1026"/>
                                        </p:tgtEl>
                                      </p:cBhvr>
                                    </p:animEffect>
                                    <p:anim calcmode="lin" valueType="num">
                                      <p:cBhvr>
                                        <p:cTn id="8" dur="800" decel="100000" fill="hold"/>
                                        <p:tgtEl>
                                          <p:spTgt spid="1026"/>
                                        </p:tgtEl>
                                        <p:attrNameLst>
                                          <p:attrName>style.rotation</p:attrName>
                                        </p:attrNameLst>
                                      </p:cBhvr>
                                      <p:tavLst>
                                        <p:tav tm="0">
                                          <p:val>
                                            <p:fltVal val="-90"/>
                                          </p:val>
                                        </p:tav>
                                        <p:tav tm="100000">
                                          <p:val>
                                            <p:fltVal val="0"/>
                                          </p:val>
                                        </p:tav>
                                      </p:tavLst>
                                    </p:anim>
                                    <p:anim calcmode="lin" valueType="num">
                                      <p:cBhvr>
                                        <p:cTn id="9" dur="800" decel="100000" fill="hold"/>
                                        <p:tgtEl>
                                          <p:spTgt spid="1026"/>
                                        </p:tgtEl>
                                        <p:attrNameLst>
                                          <p:attrName>ppt_x</p:attrName>
                                        </p:attrNameLst>
                                      </p:cBhvr>
                                      <p:tavLst>
                                        <p:tav tm="0">
                                          <p:val>
                                            <p:strVal val="#ppt_x+0.4"/>
                                          </p:val>
                                        </p:tav>
                                        <p:tav tm="100000">
                                          <p:val>
                                            <p:strVal val="#ppt_x-0.05"/>
                                          </p:val>
                                        </p:tav>
                                      </p:tavLst>
                                    </p:anim>
                                    <p:anim calcmode="lin" valueType="num">
                                      <p:cBhvr>
                                        <p:cTn id="10" dur="800" decel="100000" fill="hold"/>
                                        <p:tgtEl>
                                          <p:spTgt spid="102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02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026"/>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800" decel="100000"/>
                                        <p:tgtEl>
                                          <p:spTgt spid="2"/>
                                        </p:tgtEl>
                                      </p:cBhvr>
                                    </p:animEffect>
                                    <p:anim calcmode="lin" valueType="num">
                                      <p:cBhvr>
                                        <p:cTn id="16" dur="800" decel="100000" fill="hold"/>
                                        <p:tgtEl>
                                          <p:spTgt spid="2"/>
                                        </p:tgtEl>
                                        <p:attrNameLst>
                                          <p:attrName>style.rotation</p:attrName>
                                        </p:attrNameLst>
                                      </p:cBhvr>
                                      <p:tavLst>
                                        <p:tav tm="0">
                                          <p:val>
                                            <p:fltVal val="-90"/>
                                          </p:val>
                                        </p:tav>
                                        <p:tav tm="100000">
                                          <p:val>
                                            <p:fltVal val="0"/>
                                          </p:val>
                                        </p:tav>
                                      </p:tavLst>
                                    </p:anim>
                                    <p:anim calcmode="lin" valueType="num">
                                      <p:cBhvr>
                                        <p:cTn id="17" dur="800" decel="100000" fill="hold"/>
                                        <p:tgtEl>
                                          <p:spTgt spid="2"/>
                                        </p:tgtEl>
                                        <p:attrNameLst>
                                          <p:attrName>ppt_x</p:attrName>
                                        </p:attrNameLst>
                                      </p:cBhvr>
                                      <p:tavLst>
                                        <p:tav tm="0">
                                          <p:val>
                                            <p:strVal val="#ppt_x+0.4"/>
                                          </p:val>
                                        </p:tav>
                                        <p:tav tm="100000">
                                          <p:val>
                                            <p:strVal val="#ppt_x-0.05"/>
                                          </p:val>
                                        </p:tav>
                                      </p:tavLst>
                                    </p:anim>
                                    <p:anim calcmode="lin" valueType="num">
                                      <p:cBhvr>
                                        <p:cTn id="18" dur="800" decel="100000" fill="hold"/>
                                        <p:tgtEl>
                                          <p:spTgt spid="2"/>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par>
                                <p:cTn id="21" presetID="30" presetClass="entr" presetSubtype="0" fill="hold" nodeType="withEffect">
                                  <p:stCondLst>
                                    <p:cond delay="0"/>
                                  </p:stCondLst>
                                  <p:childTnLst>
                                    <p:set>
                                      <p:cBhvr>
                                        <p:cTn id="22" dur="1" fill="hold">
                                          <p:stCondLst>
                                            <p:cond delay="0"/>
                                          </p:stCondLst>
                                        </p:cTn>
                                        <p:tgtEl>
                                          <p:spTgt spid="1028"/>
                                        </p:tgtEl>
                                        <p:attrNameLst>
                                          <p:attrName>style.visibility</p:attrName>
                                        </p:attrNameLst>
                                      </p:cBhvr>
                                      <p:to>
                                        <p:strVal val="visible"/>
                                      </p:to>
                                    </p:set>
                                    <p:animEffect transition="in" filter="fade">
                                      <p:cBhvr>
                                        <p:cTn id="23" dur="800" decel="100000"/>
                                        <p:tgtEl>
                                          <p:spTgt spid="1028"/>
                                        </p:tgtEl>
                                      </p:cBhvr>
                                    </p:animEffect>
                                    <p:anim calcmode="lin" valueType="num">
                                      <p:cBhvr>
                                        <p:cTn id="24" dur="800" decel="100000" fill="hold"/>
                                        <p:tgtEl>
                                          <p:spTgt spid="1028"/>
                                        </p:tgtEl>
                                        <p:attrNameLst>
                                          <p:attrName>style.rotation</p:attrName>
                                        </p:attrNameLst>
                                      </p:cBhvr>
                                      <p:tavLst>
                                        <p:tav tm="0">
                                          <p:val>
                                            <p:fltVal val="-90"/>
                                          </p:val>
                                        </p:tav>
                                        <p:tav tm="100000">
                                          <p:val>
                                            <p:fltVal val="0"/>
                                          </p:val>
                                        </p:tav>
                                      </p:tavLst>
                                    </p:anim>
                                    <p:anim calcmode="lin" valueType="num">
                                      <p:cBhvr>
                                        <p:cTn id="25" dur="800" decel="100000" fill="hold"/>
                                        <p:tgtEl>
                                          <p:spTgt spid="1028"/>
                                        </p:tgtEl>
                                        <p:attrNameLst>
                                          <p:attrName>ppt_x</p:attrName>
                                        </p:attrNameLst>
                                      </p:cBhvr>
                                      <p:tavLst>
                                        <p:tav tm="0">
                                          <p:val>
                                            <p:strVal val="#ppt_x+0.4"/>
                                          </p:val>
                                        </p:tav>
                                        <p:tav tm="100000">
                                          <p:val>
                                            <p:strVal val="#ppt_x-0.05"/>
                                          </p:val>
                                        </p:tav>
                                      </p:tavLst>
                                    </p:anim>
                                    <p:anim calcmode="lin" valueType="num">
                                      <p:cBhvr>
                                        <p:cTn id="26" dur="800" decel="100000" fill="hold"/>
                                        <p:tgtEl>
                                          <p:spTgt spid="1028"/>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1028"/>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1028"/>
                                        </p:tgtEl>
                                        <p:attrNameLst>
                                          <p:attrName>ppt_y</p:attrName>
                                        </p:attrNameLst>
                                      </p:cBhvr>
                                      <p:tavLst>
                                        <p:tav tm="0">
                                          <p:val>
                                            <p:strVal val="#ppt_y+0.1"/>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anim calcmode="lin" valueType="num">
                                      <p:cBhvr additive="base">
                                        <p:cTn id="31" dur="500" fill="hold"/>
                                        <p:tgtEl>
                                          <p:spTgt spid="41"/>
                                        </p:tgtEl>
                                        <p:attrNameLst>
                                          <p:attrName>ppt_x</p:attrName>
                                        </p:attrNameLst>
                                      </p:cBhvr>
                                      <p:tavLst>
                                        <p:tav tm="0">
                                          <p:val>
                                            <p:strVal val="#ppt_x"/>
                                          </p:val>
                                        </p:tav>
                                        <p:tav tm="100000">
                                          <p:val>
                                            <p:strVal val="#ppt_x"/>
                                          </p:val>
                                        </p:tav>
                                      </p:tavLst>
                                    </p:anim>
                                    <p:anim calcmode="lin" valueType="num">
                                      <p:cBhvr additive="base">
                                        <p:cTn id="32" dur="500" fill="hold"/>
                                        <p:tgtEl>
                                          <p:spTgt spid="41"/>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xit" presetSubtype="0" fill="hold" nodeType="clickEffect">
                                  <p:stCondLst>
                                    <p:cond delay="0"/>
                                  </p:stCondLst>
                                  <p:childTnLst>
                                    <p:animEffect transition="out" filter="fade">
                                      <p:cBhvr>
                                        <p:cTn id="36" dur="800" accel="100000">
                                          <p:stCondLst>
                                            <p:cond delay="200"/>
                                          </p:stCondLst>
                                        </p:cTn>
                                        <p:tgtEl>
                                          <p:spTgt spid="1026"/>
                                        </p:tgtEl>
                                      </p:cBhvr>
                                    </p:animEffect>
                                    <p:anim calcmode="lin" valueType="num">
                                      <p:cBhvr>
                                        <p:cTn id="37" dur="800" accel="100000">
                                          <p:stCondLst>
                                            <p:cond delay="200"/>
                                          </p:stCondLst>
                                        </p:cTn>
                                        <p:tgtEl>
                                          <p:spTgt spid="1026"/>
                                        </p:tgtEl>
                                        <p:attrNameLst>
                                          <p:attrName>style.rotation</p:attrName>
                                        </p:attrNameLst>
                                      </p:cBhvr>
                                      <p:tavLst>
                                        <p:tav tm="0">
                                          <p:val>
                                            <p:fltVal val="0"/>
                                          </p:val>
                                        </p:tav>
                                        <p:tav tm="100000">
                                          <p:val>
                                            <p:fltVal val="-90"/>
                                          </p:val>
                                        </p:tav>
                                      </p:tavLst>
                                    </p:anim>
                                    <p:anim calcmode="lin" valueType="num">
                                      <p:cBhvr>
                                        <p:cTn id="38" dur="200" decel="100000"/>
                                        <p:tgtEl>
                                          <p:spTgt spid="1026"/>
                                        </p:tgtEl>
                                        <p:attrNameLst>
                                          <p:attrName>ppt_x</p:attrName>
                                        </p:attrNameLst>
                                      </p:cBhvr>
                                      <p:tavLst>
                                        <p:tav tm="0">
                                          <p:val>
                                            <p:strVal val="ppt_x"/>
                                          </p:val>
                                        </p:tav>
                                        <p:tav tm="100000">
                                          <p:val>
                                            <p:strVal val="ppt_x-0.05"/>
                                          </p:val>
                                        </p:tav>
                                      </p:tavLst>
                                    </p:anim>
                                    <p:anim calcmode="lin" valueType="num">
                                      <p:cBhvr>
                                        <p:cTn id="39" dur="200" decel="100000"/>
                                        <p:tgtEl>
                                          <p:spTgt spid="1026"/>
                                        </p:tgtEl>
                                        <p:attrNameLst>
                                          <p:attrName>ppt_y</p:attrName>
                                        </p:attrNameLst>
                                      </p:cBhvr>
                                      <p:tavLst>
                                        <p:tav tm="0">
                                          <p:val>
                                            <p:strVal val="ppt_y"/>
                                          </p:val>
                                        </p:tav>
                                        <p:tav tm="100000">
                                          <p:val>
                                            <p:strVal val="ppt_y+0.1"/>
                                          </p:val>
                                        </p:tav>
                                      </p:tavLst>
                                    </p:anim>
                                    <p:anim calcmode="lin" valueType="num">
                                      <p:cBhvr>
                                        <p:cTn id="40" dur="800" accel="100000">
                                          <p:stCondLst>
                                            <p:cond delay="200"/>
                                          </p:stCondLst>
                                        </p:cTn>
                                        <p:tgtEl>
                                          <p:spTgt spid="1026"/>
                                        </p:tgtEl>
                                        <p:attrNameLst>
                                          <p:attrName>ppt_x</p:attrName>
                                        </p:attrNameLst>
                                      </p:cBhvr>
                                      <p:tavLst>
                                        <p:tav tm="0">
                                          <p:val>
                                            <p:strVal val="ppt_x"/>
                                          </p:val>
                                        </p:tav>
                                        <p:tav tm="100000">
                                          <p:val>
                                            <p:strVal val="ppt_x+0.4+0.05"/>
                                          </p:val>
                                        </p:tav>
                                      </p:tavLst>
                                    </p:anim>
                                    <p:anim calcmode="lin" valueType="num">
                                      <p:cBhvr>
                                        <p:cTn id="41" dur="800" accel="100000">
                                          <p:stCondLst>
                                            <p:cond delay="200"/>
                                          </p:stCondLst>
                                        </p:cTn>
                                        <p:tgtEl>
                                          <p:spTgt spid="1026"/>
                                        </p:tgtEl>
                                        <p:attrNameLst>
                                          <p:attrName>ppt_y</p:attrName>
                                        </p:attrNameLst>
                                      </p:cBhvr>
                                      <p:tavLst>
                                        <p:tav tm="0">
                                          <p:val>
                                            <p:strVal val="ppt_y"/>
                                          </p:val>
                                        </p:tav>
                                        <p:tav tm="100000">
                                          <p:val>
                                            <p:strVal val="ppt_y-0.4-0.1"/>
                                          </p:val>
                                        </p:tav>
                                      </p:tavLst>
                                    </p:anim>
                                    <p:set>
                                      <p:cBhvr>
                                        <p:cTn id="42" dur="1" fill="hold">
                                          <p:stCondLst>
                                            <p:cond delay="999"/>
                                          </p:stCondLst>
                                        </p:cTn>
                                        <p:tgtEl>
                                          <p:spTgt spid="1026"/>
                                        </p:tgtEl>
                                        <p:attrNameLst>
                                          <p:attrName>style.visibility</p:attrName>
                                        </p:attrNameLst>
                                      </p:cBhvr>
                                      <p:to>
                                        <p:strVal val="hidden"/>
                                      </p:to>
                                    </p:set>
                                  </p:childTnLst>
                                </p:cTn>
                              </p:par>
                              <p:par>
                                <p:cTn id="43" presetID="30" presetClass="exit" presetSubtype="0" fill="hold" nodeType="withEffect">
                                  <p:stCondLst>
                                    <p:cond delay="0"/>
                                  </p:stCondLst>
                                  <p:childTnLst>
                                    <p:animEffect transition="out" filter="fade">
                                      <p:cBhvr>
                                        <p:cTn id="44" dur="800" accel="100000">
                                          <p:stCondLst>
                                            <p:cond delay="200"/>
                                          </p:stCondLst>
                                        </p:cTn>
                                        <p:tgtEl>
                                          <p:spTgt spid="2"/>
                                        </p:tgtEl>
                                      </p:cBhvr>
                                    </p:animEffect>
                                    <p:anim calcmode="lin" valueType="num">
                                      <p:cBhvr>
                                        <p:cTn id="45" dur="800" accel="100000">
                                          <p:stCondLst>
                                            <p:cond delay="200"/>
                                          </p:stCondLst>
                                        </p:cTn>
                                        <p:tgtEl>
                                          <p:spTgt spid="2"/>
                                        </p:tgtEl>
                                        <p:attrNameLst>
                                          <p:attrName>style.rotation</p:attrName>
                                        </p:attrNameLst>
                                      </p:cBhvr>
                                      <p:tavLst>
                                        <p:tav tm="0">
                                          <p:val>
                                            <p:fltVal val="0"/>
                                          </p:val>
                                        </p:tav>
                                        <p:tav tm="100000">
                                          <p:val>
                                            <p:fltVal val="-90"/>
                                          </p:val>
                                        </p:tav>
                                      </p:tavLst>
                                    </p:anim>
                                    <p:anim calcmode="lin" valueType="num">
                                      <p:cBhvr>
                                        <p:cTn id="46" dur="200" decel="100000"/>
                                        <p:tgtEl>
                                          <p:spTgt spid="2"/>
                                        </p:tgtEl>
                                        <p:attrNameLst>
                                          <p:attrName>ppt_x</p:attrName>
                                        </p:attrNameLst>
                                      </p:cBhvr>
                                      <p:tavLst>
                                        <p:tav tm="0">
                                          <p:val>
                                            <p:strVal val="ppt_x"/>
                                          </p:val>
                                        </p:tav>
                                        <p:tav tm="100000">
                                          <p:val>
                                            <p:strVal val="ppt_x-0.05"/>
                                          </p:val>
                                        </p:tav>
                                      </p:tavLst>
                                    </p:anim>
                                    <p:anim calcmode="lin" valueType="num">
                                      <p:cBhvr>
                                        <p:cTn id="47" dur="200" decel="100000"/>
                                        <p:tgtEl>
                                          <p:spTgt spid="2"/>
                                        </p:tgtEl>
                                        <p:attrNameLst>
                                          <p:attrName>ppt_y</p:attrName>
                                        </p:attrNameLst>
                                      </p:cBhvr>
                                      <p:tavLst>
                                        <p:tav tm="0">
                                          <p:val>
                                            <p:strVal val="ppt_y"/>
                                          </p:val>
                                        </p:tav>
                                        <p:tav tm="100000">
                                          <p:val>
                                            <p:strVal val="ppt_y+0.1"/>
                                          </p:val>
                                        </p:tav>
                                      </p:tavLst>
                                    </p:anim>
                                    <p:anim calcmode="lin" valueType="num">
                                      <p:cBhvr>
                                        <p:cTn id="48" dur="800" accel="100000">
                                          <p:stCondLst>
                                            <p:cond delay="200"/>
                                          </p:stCondLst>
                                        </p:cTn>
                                        <p:tgtEl>
                                          <p:spTgt spid="2"/>
                                        </p:tgtEl>
                                        <p:attrNameLst>
                                          <p:attrName>ppt_x</p:attrName>
                                        </p:attrNameLst>
                                      </p:cBhvr>
                                      <p:tavLst>
                                        <p:tav tm="0">
                                          <p:val>
                                            <p:strVal val="ppt_x"/>
                                          </p:val>
                                        </p:tav>
                                        <p:tav tm="100000">
                                          <p:val>
                                            <p:strVal val="ppt_x+0.4+0.05"/>
                                          </p:val>
                                        </p:tav>
                                      </p:tavLst>
                                    </p:anim>
                                    <p:anim calcmode="lin" valueType="num">
                                      <p:cBhvr>
                                        <p:cTn id="49" dur="800" accel="100000">
                                          <p:stCondLst>
                                            <p:cond delay="200"/>
                                          </p:stCondLst>
                                        </p:cTn>
                                        <p:tgtEl>
                                          <p:spTgt spid="2"/>
                                        </p:tgtEl>
                                        <p:attrNameLst>
                                          <p:attrName>ppt_y</p:attrName>
                                        </p:attrNameLst>
                                      </p:cBhvr>
                                      <p:tavLst>
                                        <p:tav tm="0">
                                          <p:val>
                                            <p:strVal val="ppt_y"/>
                                          </p:val>
                                        </p:tav>
                                        <p:tav tm="100000">
                                          <p:val>
                                            <p:strVal val="ppt_y-0.4-0.1"/>
                                          </p:val>
                                        </p:tav>
                                      </p:tavLst>
                                    </p:anim>
                                    <p:set>
                                      <p:cBhvr>
                                        <p:cTn id="50" dur="1" fill="hold">
                                          <p:stCondLst>
                                            <p:cond delay="999"/>
                                          </p:stCondLst>
                                        </p:cTn>
                                        <p:tgtEl>
                                          <p:spTgt spid="2"/>
                                        </p:tgtEl>
                                        <p:attrNameLst>
                                          <p:attrName>style.visibility</p:attrName>
                                        </p:attrNameLst>
                                      </p:cBhvr>
                                      <p:to>
                                        <p:strVal val="hidden"/>
                                      </p:to>
                                    </p:set>
                                  </p:childTnLst>
                                </p:cTn>
                              </p:par>
                              <p:par>
                                <p:cTn id="51" presetID="30" presetClass="exit" presetSubtype="0" fill="hold" nodeType="withEffect">
                                  <p:stCondLst>
                                    <p:cond delay="0"/>
                                  </p:stCondLst>
                                  <p:childTnLst>
                                    <p:animEffect transition="out" filter="fade">
                                      <p:cBhvr>
                                        <p:cTn id="52" dur="800" accel="100000">
                                          <p:stCondLst>
                                            <p:cond delay="200"/>
                                          </p:stCondLst>
                                        </p:cTn>
                                        <p:tgtEl>
                                          <p:spTgt spid="1028"/>
                                        </p:tgtEl>
                                      </p:cBhvr>
                                    </p:animEffect>
                                    <p:anim calcmode="lin" valueType="num">
                                      <p:cBhvr>
                                        <p:cTn id="53" dur="800" accel="100000">
                                          <p:stCondLst>
                                            <p:cond delay="200"/>
                                          </p:stCondLst>
                                        </p:cTn>
                                        <p:tgtEl>
                                          <p:spTgt spid="1028"/>
                                        </p:tgtEl>
                                        <p:attrNameLst>
                                          <p:attrName>style.rotation</p:attrName>
                                        </p:attrNameLst>
                                      </p:cBhvr>
                                      <p:tavLst>
                                        <p:tav tm="0">
                                          <p:val>
                                            <p:fltVal val="0"/>
                                          </p:val>
                                        </p:tav>
                                        <p:tav tm="100000">
                                          <p:val>
                                            <p:fltVal val="-90"/>
                                          </p:val>
                                        </p:tav>
                                      </p:tavLst>
                                    </p:anim>
                                    <p:anim calcmode="lin" valueType="num">
                                      <p:cBhvr>
                                        <p:cTn id="54" dur="200" decel="100000"/>
                                        <p:tgtEl>
                                          <p:spTgt spid="1028"/>
                                        </p:tgtEl>
                                        <p:attrNameLst>
                                          <p:attrName>ppt_x</p:attrName>
                                        </p:attrNameLst>
                                      </p:cBhvr>
                                      <p:tavLst>
                                        <p:tav tm="0">
                                          <p:val>
                                            <p:strVal val="ppt_x"/>
                                          </p:val>
                                        </p:tav>
                                        <p:tav tm="100000">
                                          <p:val>
                                            <p:strVal val="ppt_x-0.05"/>
                                          </p:val>
                                        </p:tav>
                                      </p:tavLst>
                                    </p:anim>
                                    <p:anim calcmode="lin" valueType="num">
                                      <p:cBhvr>
                                        <p:cTn id="55" dur="200" decel="100000"/>
                                        <p:tgtEl>
                                          <p:spTgt spid="1028"/>
                                        </p:tgtEl>
                                        <p:attrNameLst>
                                          <p:attrName>ppt_y</p:attrName>
                                        </p:attrNameLst>
                                      </p:cBhvr>
                                      <p:tavLst>
                                        <p:tav tm="0">
                                          <p:val>
                                            <p:strVal val="ppt_y"/>
                                          </p:val>
                                        </p:tav>
                                        <p:tav tm="100000">
                                          <p:val>
                                            <p:strVal val="ppt_y+0.1"/>
                                          </p:val>
                                        </p:tav>
                                      </p:tavLst>
                                    </p:anim>
                                    <p:anim calcmode="lin" valueType="num">
                                      <p:cBhvr>
                                        <p:cTn id="56" dur="800" accel="100000">
                                          <p:stCondLst>
                                            <p:cond delay="200"/>
                                          </p:stCondLst>
                                        </p:cTn>
                                        <p:tgtEl>
                                          <p:spTgt spid="1028"/>
                                        </p:tgtEl>
                                        <p:attrNameLst>
                                          <p:attrName>ppt_x</p:attrName>
                                        </p:attrNameLst>
                                      </p:cBhvr>
                                      <p:tavLst>
                                        <p:tav tm="0">
                                          <p:val>
                                            <p:strVal val="ppt_x"/>
                                          </p:val>
                                        </p:tav>
                                        <p:tav tm="100000">
                                          <p:val>
                                            <p:strVal val="ppt_x+0.4+0.05"/>
                                          </p:val>
                                        </p:tav>
                                      </p:tavLst>
                                    </p:anim>
                                    <p:anim calcmode="lin" valueType="num">
                                      <p:cBhvr>
                                        <p:cTn id="57" dur="800" accel="100000">
                                          <p:stCondLst>
                                            <p:cond delay="200"/>
                                          </p:stCondLst>
                                        </p:cTn>
                                        <p:tgtEl>
                                          <p:spTgt spid="1028"/>
                                        </p:tgtEl>
                                        <p:attrNameLst>
                                          <p:attrName>ppt_y</p:attrName>
                                        </p:attrNameLst>
                                      </p:cBhvr>
                                      <p:tavLst>
                                        <p:tav tm="0">
                                          <p:val>
                                            <p:strVal val="ppt_y"/>
                                          </p:val>
                                        </p:tav>
                                        <p:tav tm="100000">
                                          <p:val>
                                            <p:strVal val="ppt_y-0.4-0.1"/>
                                          </p:val>
                                        </p:tav>
                                      </p:tavLst>
                                    </p:anim>
                                    <p:set>
                                      <p:cBhvr>
                                        <p:cTn id="58" dur="1" fill="hold">
                                          <p:stCondLst>
                                            <p:cond delay="999"/>
                                          </p:stCondLst>
                                        </p:cTn>
                                        <p:tgtEl>
                                          <p:spTgt spid="1028"/>
                                        </p:tgtEl>
                                        <p:attrNameLst>
                                          <p:attrName>style.visibility</p:attrName>
                                        </p:attrNameLst>
                                      </p:cBhvr>
                                      <p:to>
                                        <p:strVal val="hidden"/>
                                      </p:to>
                                    </p:set>
                                  </p:childTnLst>
                                </p:cTn>
                              </p:par>
                              <p:par>
                                <p:cTn id="59" presetID="2" presetClass="exit" presetSubtype="1" fill="hold" grpId="1" nodeType="withEffect">
                                  <p:stCondLst>
                                    <p:cond delay="0"/>
                                  </p:stCondLst>
                                  <p:childTnLst>
                                    <p:anim calcmode="lin" valueType="num">
                                      <p:cBhvr additive="base">
                                        <p:cTn id="60" dur="500"/>
                                        <p:tgtEl>
                                          <p:spTgt spid="41"/>
                                        </p:tgtEl>
                                        <p:attrNameLst>
                                          <p:attrName>ppt_x</p:attrName>
                                        </p:attrNameLst>
                                      </p:cBhvr>
                                      <p:tavLst>
                                        <p:tav tm="0">
                                          <p:val>
                                            <p:strVal val="ppt_x"/>
                                          </p:val>
                                        </p:tav>
                                        <p:tav tm="100000">
                                          <p:val>
                                            <p:strVal val="ppt_x"/>
                                          </p:val>
                                        </p:tav>
                                      </p:tavLst>
                                    </p:anim>
                                    <p:anim calcmode="lin" valueType="num">
                                      <p:cBhvr additive="base">
                                        <p:cTn id="61" dur="500"/>
                                        <p:tgtEl>
                                          <p:spTgt spid="41"/>
                                        </p:tgtEl>
                                        <p:attrNameLst>
                                          <p:attrName>ppt_y</p:attrName>
                                        </p:attrNameLst>
                                      </p:cBhvr>
                                      <p:tavLst>
                                        <p:tav tm="0">
                                          <p:val>
                                            <p:strVal val="ppt_y"/>
                                          </p:val>
                                        </p:tav>
                                        <p:tav tm="100000">
                                          <p:val>
                                            <p:strVal val="0-ppt_h/2"/>
                                          </p:val>
                                        </p:tav>
                                      </p:tavLst>
                                    </p:anim>
                                    <p:set>
                                      <p:cBhvr>
                                        <p:cTn id="62" dur="1" fill="hold">
                                          <p:stCondLst>
                                            <p:cond delay="499"/>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19709-D291-F896-B0F6-2239AFDFD26F}"/>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64FD9458-7A34-4F8D-71DF-44A9AD55559D}"/>
              </a:ext>
            </a:extLst>
          </p:cNvPr>
          <p:cNvSpPr>
            <a:spLocks noGrp="1"/>
          </p:cNvSpPr>
          <p:nvPr>
            <p:ph type="title"/>
          </p:nvPr>
        </p:nvSpPr>
        <p:spPr>
          <a:xfrm>
            <a:off x="769604" y="262891"/>
            <a:ext cx="10652792" cy="1143000"/>
          </a:xfrm>
          <a:prstGeom prst="rect">
            <a:avLst/>
          </a:prstGeom>
          <a:noFill/>
          <a:ln w="0">
            <a:noFill/>
          </a:ln>
        </p:spPr>
        <p:txBody>
          <a:bodyPr lIns="91440" tIns="45720" rIns="91440" bIns="45720" anchor="b">
            <a:noAutofit/>
          </a:bodyPr>
          <a:lstStyle/>
          <a:p>
            <a:pPr indent="0" algn="ctr" defTabSz="914400">
              <a:lnSpc>
                <a:spcPct val="90000"/>
              </a:lnSpc>
              <a:buNone/>
            </a:pPr>
            <a:r>
              <a:rPr lang="en-GB" sz="6000" b="1" strike="noStrike" spc="-1" dirty="0">
                <a:solidFill>
                  <a:schemeClr val="accent2"/>
                </a:solidFill>
                <a:latin typeface="General Sans Semibold"/>
              </a:rPr>
              <a:t>Wat </a:t>
            </a:r>
            <a:r>
              <a:rPr lang="en-GB" sz="6000" b="1" strike="noStrike" spc="-1" dirty="0" err="1">
                <a:solidFill>
                  <a:schemeClr val="accent2"/>
                </a:solidFill>
                <a:latin typeface="General Sans Semibold"/>
              </a:rPr>
              <a:t>staat</a:t>
            </a:r>
            <a:r>
              <a:rPr lang="en-GB" sz="6000" b="1" strike="noStrike" spc="-1" dirty="0">
                <a:solidFill>
                  <a:schemeClr val="accent2"/>
                </a:solidFill>
                <a:latin typeface="General Sans Semibold"/>
              </a:rPr>
              <a:t> er op de planning?</a:t>
            </a:r>
            <a:endParaRPr lang="en-NL" sz="6000" b="0" strike="noStrike" spc="-1" dirty="0">
              <a:solidFill>
                <a:schemeClr val="accent2"/>
              </a:solidFill>
              <a:latin typeface="Calibri"/>
            </a:endParaRPr>
          </a:p>
        </p:txBody>
      </p:sp>
      <p:graphicFrame>
        <p:nvGraphicFramePr>
          <p:cNvPr id="4" name="Diagram 3">
            <a:extLst>
              <a:ext uri="{FF2B5EF4-FFF2-40B4-BE49-F238E27FC236}">
                <a16:creationId xmlns:a16="http://schemas.microsoft.com/office/drawing/2014/main" id="{F7B437B3-EEC3-7325-1151-64DC9333EEA4}"/>
              </a:ext>
            </a:extLst>
          </p:cNvPr>
          <p:cNvGraphicFramePr/>
          <p:nvPr/>
        </p:nvGraphicFramePr>
        <p:xfrm>
          <a:off x="327764" y="1647652"/>
          <a:ext cx="11536472" cy="47781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107588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800" decel="100000"/>
                                        <p:tgtEl>
                                          <p:spTgt spid="41"/>
                                        </p:tgtEl>
                                      </p:cBhvr>
                                    </p:animEffect>
                                    <p:anim calcmode="lin" valueType="num">
                                      <p:cBhvr>
                                        <p:cTn id="8" dur="800" decel="100000" fill="hold"/>
                                        <p:tgtEl>
                                          <p:spTgt spid="41"/>
                                        </p:tgtEl>
                                        <p:attrNameLst>
                                          <p:attrName>style.rotation</p:attrName>
                                        </p:attrNameLst>
                                      </p:cBhvr>
                                      <p:tavLst>
                                        <p:tav tm="0">
                                          <p:val>
                                            <p:fltVal val="-90"/>
                                          </p:val>
                                        </p:tav>
                                        <p:tav tm="100000">
                                          <p:val>
                                            <p:fltVal val="0"/>
                                          </p:val>
                                        </p:tav>
                                      </p:tavLst>
                                    </p:anim>
                                    <p:anim calcmode="lin" valueType="num">
                                      <p:cBhvr>
                                        <p:cTn id="9" dur="800" decel="100000" fill="hold"/>
                                        <p:tgtEl>
                                          <p:spTgt spid="41"/>
                                        </p:tgtEl>
                                        <p:attrNameLst>
                                          <p:attrName>ppt_x</p:attrName>
                                        </p:attrNameLst>
                                      </p:cBhvr>
                                      <p:tavLst>
                                        <p:tav tm="0">
                                          <p:val>
                                            <p:strVal val="#ppt_x+0.4"/>
                                          </p:val>
                                        </p:tav>
                                        <p:tav tm="100000">
                                          <p:val>
                                            <p:strVal val="#ppt_x-0.05"/>
                                          </p:val>
                                        </p:tav>
                                      </p:tavLst>
                                    </p:anim>
                                    <p:anim calcmode="lin" valueType="num">
                                      <p:cBhvr>
                                        <p:cTn id="10" dur="800" decel="100000" fill="hold"/>
                                        <p:tgtEl>
                                          <p:spTgt spid="41"/>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1"/>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1"/>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800" decel="100000"/>
                                        <p:tgtEl>
                                          <p:spTgt spid="4"/>
                                        </p:tgtEl>
                                      </p:cBhvr>
                                    </p:animEffect>
                                    <p:anim calcmode="lin" valueType="num">
                                      <p:cBhvr>
                                        <p:cTn id="16" dur="800" decel="100000" fill="hold"/>
                                        <p:tgtEl>
                                          <p:spTgt spid="4"/>
                                        </p:tgtEl>
                                        <p:attrNameLst>
                                          <p:attrName>style.rotation</p:attrName>
                                        </p:attrNameLst>
                                      </p:cBhvr>
                                      <p:tavLst>
                                        <p:tav tm="0">
                                          <p:val>
                                            <p:fltVal val="-90"/>
                                          </p:val>
                                        </p:tav>
                                        <p:tav tm="100000">
                                          <p:val>
                                            <p:fltVal val="0"/>
                                          </p:val>
                                        </p:tav>
                                      </p:tavLst>
                                    </p:anim>
                                    <p:anim calcmode="lin" valueType="num">
                                      <p:cBhvr>
                                        <p:cTn id="17" dur="800" decel="100000" fill="hold"/>
                                        <p:tgtEl>
                                          <p:spTgt spid="4"/>
                                        </p:tgtEl>
                                        <p:attrNameLst>
                                          <p:attrName>ppt_x</p:attrName>
                                        </p:attrNameLst>
                                      </p:cBhvr>
                                      <p:tavLst>
                                        <p:tav tm="0">
                                          <p:val>
                                            <p:strVal val="#ppt_x+0.4"/>
                                          </p:val>
                                        </p:tav>
                                        <p:tav tm="100000">
                                          <p:val>
                                            <p:strVal val="#ppt_x-0.05"/>
                                          </p:val>
                                        </p:tav>
                                      </p:tavLst>
                                    </p:anim>
                                    <p:anim calcmode="lin" valueType="num">
                                      <p:cBhvr>
                                        <p:cTn id="18" dur="800" decel="100000" fill="hold"/>
                                        <p:tgtEl>
                                          <p:spTgt spid="4"/>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Graphic spid="4" grpId="0">
        <p:bldAsOne/>
      </p:bldGraphic>
    </p:bld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4.xml><?xml version="1.0" encoding="utf-8"?>
<a:theme xmlns:a="http://schemas.openxmlformats.org/drawingml/2006/main"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416232b8-761f-41f2-8c92-b243b1a5e90b" xsi:nil="true"/>
    <lcf76f155ced4ddcb4097134ff3c332f xmlns="0e4246f7-d817-4834-b1da-575b7d39331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256932D066E3347A094FCD988665BA4" ma:contentTypeVersion="15" ma:contentTypeDescription="Een nieuw document maken." ma:contentTypeScope="" ma:versionID="ade485acce1ca793694dd0bfc80ca249">
  <xsd:schema xmlns:xsd="http://www.w3.org/2001/XMLSchema" xmlns:xs="http://www.w3.org/2001/XMLSchema" xmlns:p="http://schemas.microsoft.com/office/2006/metadata/properties" xmlns:ns2="0e4246f7-d817-4834-b1da-575b7d393314" xmlns:ns3="416232b8-761f-41f2-8c92-b243b1a5e90b" targetNamespace="http://schemas.microsoft.com/office/2006/metadata/properties" ma:root="true" ma:fieldsID="a1b282b4486cf568a42bfa1c2d2b1702" ns2:_="" ns3:_="">
    <xsd:import namespace="0e4246f7-d817-4834-b1da-575b7d393314"/>
    <xsd:import namespace="416232b8-761f-41f2-8c92-b243b1a5e90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MediaServiceSearchProperties"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4246f7-d817-4834-b1da-575b7d39331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Afbeeldingtags" ma:readOnly="false" ma:fieldId="{5cf76f15-5ced-4ddc-b409-7134ff3c332f}" ma:taxonomyMulti="true" ma:sspId="c6f371a7-af1e-4863-b830-9db92276c562" ma:termSetId="09814cd3-568e-fe90-9814-8d621ff8fb84" ma:anchorId="fba54fb3-c3e1-fe81-a776-ca4b69148c4d" ma:open="true" ma:isKeyword="false">
      <xsd:complexType>
        <xsd:sequence>
          <xsd:element ref="pc:Terms" minOccurs="0" maxOccurs="1"/>
        </xsd:sequence>
      </xsd:complex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16232b8-761f-41f2-8c92-b243b1a5e90b"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20b3fcad-90d2-44ac-aa43-4205565caecb}" ma:internalName="TaxCatchAll" ma:showField="CatchAllData" ma:web="416232b8-761f-41f2-8c92-b243b1a5e90b">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F72BE98-87ED-4474-8020-1F66D5BCA717}">
  <ds:schemaRefs>
    <ds:schemaRef ds:uri="http://schemas.microsoft.com/sharepoint/v3/contenttype/forms"/>
  </ds:schemaRefs>
</ds:datastoreItem>
</file>

<file path=customXml/itemProps2.xml><?xml version="1.0" encoding="utf-8"?>
<ds:datastoreItem xmlns:ds="http://schemas.openxmlformats.org/officeDocument/2006/customXml" ds:itemID="{CF8A41E2-B264-4671-88CC-1C9071377394}">
  <ds:schemaRefs>
    <ds:schemaRef ds:uri="http://schemas.microsoft.com/office/2006/metadata/properties"/>
    <ds:schemaRef ds:uri="0e4246f7-d817-4834-b1da-575b7d393314"/>
    <ds:schemaRef ds:uri="http://purl.org/dc/dcmitype/"/>
    <ds:schemaRef ds:uri="http://schemas.openxmlformats.org/package/2006/metadata/core-properties"/>
    <ds:schemaRef ds:uri="http://purl.org/dc/elements/1.1/"/>
    <ds:schemaRef ds:uri="http://schemas.microsoft.com/office/2006/documentManagement/types"/>
    <ds:schemaRef ds:uri="http://www.w3.org/XML/1998/namespace"/>
    <ds:schemaRef ds:uri="http://schemas.microsoft.com/office/infopath/2007/PartnerControls"/>
    <ds:schemaRef ds:uri="416232b8-761f-41f2-8c92-b243b1a5e90b"/>
    <ds:schemaRef ds:uri="http://purl.org/dc/terms/"/>
  </ds:schemaRefs>
</ds:datastoreItem>
</file>

<file path=customXml/itemProps3.xml><?xml version="1.0" encoding="utf-8"?>
<ds:datastoreItem xmlns:ds="http://schemas.openxmlformats.org/officeDocument/2006/customXml" ds:itemID="{D25A1E3C-3796-4BC3-8D86-4D27365D43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e4246f7-d817-4834-b1da-575b7d393314"/>
    <ds:schemaRef ds:uri="416232b8-761f-41f2-8c92-b243b1a5e90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9294</TotalTime>
  <Words>4131</Words>
  <Application>Microsoft Office PowerPoint</Application>
  <PresentationFormat>Breedbeeld</PresentationFormat>
  <Paragraphs>395</Paragraphs>
  <Slides>44</Slides>
  <Notes>33</Notes>
  <HiddenSlides>10</HiddenSlides>
  <MMClips>0</MMClips>
  <ScaleCrop>false</ScaleCrop>
  <HeadingPairs>
    <vt:vector size="6" baseType="variant">
      <vt:variant>
        <vt:lpstr>Gebruikte lettertypen</vt:lpstr>
      </vt:variant>
      <vt:variant>
        <vt:i4>8</vt:i4>
      </vt:variant>
      <vt:variant>
        <vt:lpstr>Thema</vt:lpstr>
      </vt:variant>
      <vt:variant>
        <vt:i4>3</vt:i4>
      </vt:variant>
      <vt:variant>
        <vt:lpstr>Diatitels</vt:lpstr>
      </vt:variant>
      <vt:variant>
        <vt:i4>44</vt:i4>
      </vt:variant>
    </vt:vector>
  </HeadingPairs>
  <TitlesOfParts>
    <vt:vector size="55" baseType="lpstr">
      <vt:lpstr>Aptos</vt:lpstr>
      <vt:lpstr>Arial</vt:lpstr>
      <vt:lpstr>Calibri</vt:lpstr>
      <vt:lpstr>Calibri Light</vt:lpstr>
      <vt:lpstr>General Sans</vt:lpstr>
      <vt:lpstr>General Sans Semibold</vt:lpstr>
      <vt:lpstr>Roboto</vt:lpstr>
      <vt:lpstr>Wingdings</vt:lpstr>
      <vt:lpstr>Office Theme</vt:lpstr>
      <vt:lpstr>Office Theme</vt:lpstr>
      <vt:lpstr>Office Theme</vt:lpstr>
      <vt:lpstr>PowerPoint-presentatie</vt:lpstr>
      <vt:lpstr>PowerPoint-presentatie</vt:lpstr>
      <vt:lpstr>Welkom bij Polder Perspectives XR</vt:lpstr>
      <vt:lpstr>Wat is  Responsible XR?</vt:lpstr>
      <vt:lpstr>Het is nú tijd</vt:lpstr>
      <vt:lpstr>Samen vooruitkijken</vt:lpstr>
      <vt:lpstr>Ambition</vt:lpstr>
      <vt:lpstr>Let’s Play!</vt:lpstr>
      <vt:lpstr>Wat staat er op de planning?</vt:lpstr>
      <vt:lpstr>PowerPoint-presentatie</vt:lpstr>
      <vt:lpstr>PowerPoint-presentatie</vt:lpstr>
      <vt:lpstr>Jouw persoonlijke waarden – 5 min</vt:lpstr>
      <vt:lpstr>Hulp nodig bij de waarden?</vt:lpstr>
      <vt:lpstr>PowerPoint-presentatie</vt:lpstr>
      <vt:lpstr>PowerPoint-presentatie</vt:lpstr>
      <vt:lpstr>PowerPoint-presentatie</vt:lpstr>
      <vt:lpstr>PowerPoint-presentatie</vt:lpstr>
      <vt:lpstr>PowerPoint-presentatie</vt:lpstr>
      <vt:lpstr>PowerPoint-presentatie</vt:lpstr>
      <vt:lpstr>Ambition</vt:lpstr>
      <vt:lpstr>PowerPoint-presentatie</vt:lpstr>
      <vt:lpstr>PowerPoint-presentatie</vt:lpstr>
      <vt:lpstr>PowerPoint-presentatie</vt:lpstr>
      <vt:lpstr>PowerPoint-presentatie</vt:lpstr>
      <vt:lpstr>PowerPoint-presentatie</vt:lpstr>
      <vt:lpstr>PowerPoint-presentatie</vt:lpstr>
      <vt:lpstr>PowerPoint-presentatie</vt:lpstr>
      <vt:lpstr>Ethische Lens Check fase – 10 min </vt:lpstr>
      <vt:lpstr>Voorbeeld van een lenskaart</vt:lpstr>
      <vt:lpstr>PowerPoint-presentatie</vt:lpstr>
      <vt:lpstr>PowerPoint-presentatie</vt:lpstr>
      <vt:lpstr>PowerPoint-presentatie</vt:lpstr>
      <vt:lpstr>PowerPoint-presentatie</vt:lpstr>
      <vt:lpstr>PowerPoint-presentatie</vt:lpstr>
      <vt:lpstr>Evaluatie (vervolg)</vt:lpstr>
      <vt:lpstr>PowerPoint-presentatie</vt:lpstr>
      <vt:lpstr>Let’s use: The Decision Making and Value Weighing Sheet </vt:lpstr>
      <vt:lpstr>Decision Making and Value Weighing Sheet </vt:lpstr>
      <vt:lpstr>Section 2: What Do We Gain? What Do We Lose?</vt:lpstr>
      <vt:lpstr>Section 3: What’s the Next Decision That Matters? </vt:lpstr>
      <vt:lpstr>PowerPoint-presentatie</vt:lpstr>
      <vt:lpstr>Wat zijn publieke waarden? </vt:lpstr>
      <vt:lpstr>Wat is verantwoordelijke XR?</vt:lpstr>
      <vt:lpstr>Responsible XR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John Walker</dc:creator>
  <dc:description/>
  <cp:lastModifiedBy>Annemieke van Ramshorst</cp:lastModifiedBy>
  <cp:revision>40</cp:revision>
  <cp:lastPrinted>2025-03-25T09:05:54Z</cp:lastPrinted>
  <dcterms:created xsi:type="dcterms:W3CDTF">2024-10-29T13:00:36Z</dcterms:created>
  <dcterms:modified xsi:type="dcterms:W3CDTF">2025-08-28T18:39:42Z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mplianceAssetId">
    <vt:lpwstr/>
  </property>
  <property fmtid="{D5CDD505-2E9C-101B-9397-08002B2CF9AE}" pid="3" name="ContentTypeId">
    <vt:lpwstr>0x010100C256932D066E3347A094FCD988665BA4</vt:lpwstr>
  </property>
  <property fmtid="{D5CDD505-2E9C-101B-9397-08002B2CF9AE}" pid="4" name="HiddenSlides">
    <vt:i4>4</vt:i4>
  </property>
  <property fmtid="{D5CDD505-2E9C-101B-9397-08002B2CF9AE}" pid="5" name="MediaServiceImageTags">
    <vt:lpwstr/>
  </property>
  <property fmtid="{D5CDD505-2E9C-101B-9397-08002B2CF9AE}" pid="6" name="Notes">
    <vt:i4>4</vt:i4>
  </property>
  <property fmtid="{D5CDD505-2E9C-101B-9397-08002B2CF9AE}" pid="7" name="Order">
    <vt:r8>402400</vt:r8>
  </property>
  <property fmtid="{D5CDD505-2E9C-101B-9397-08002B2CF9AE}" pid="8" name="PresentationFormat">
    <vt:lpwstr>Widescreen</vt:lpwstr>
  </property>
  <property fmtid="{D5CDD505-2E9C-101B-9397-08002B2CF9AE}" pid="9" name="Slides">
    <vt:i4>22</vt:i4>
  </property>
  <property fmtid="{D5CDD505-2E9C-101B-9397-08002B2CF9AE}" pid="10" name="TemplateUrl">
    <vt:lpwstr/>
  </property>
  <property fmtid="{D5CDD505-2E9C-101B-9397-08002B2CF9AE}" pid="11" name="TriggerFlowInfo">
    <vt:lpwstr/>
  </property>
  <property fmtid="{D5CDD505-2E9C-101B-9397-08002B2CF9AE}" pid="12" name="_ExtendedDescription">
    <vt:lpwstr/>
  </property>
  <property fmtid="{D5CDD505-2E9C-101B-9397-08002B2CF9AE}" pid="13" name="xd_ProgID">
    <vt:lpwstr/>
  </property>
  <property fmtid="{D5CDD505-2E9C-101B-9397-08002B2CF9AE}" pid="14" name="xd_Signature">
    <vt:bool>false</vt:bool>
  </property>
</Properties>
</file>